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3" r:id="rId3"/>
    <p:sldId id="257" r:id="rId4"/>
    <p:sldId id="261" r:id="rId5"/>
    <p:sldId id="258" r:id="rId6"/>
    <p:sldId id="259" r:id="rId7"/>
    <p:sldId id="262" r:id="rId8"/>
    <p:sldId id="260" r:id="rId9"/>
    <p:sldId id="265" r:id="rId10"/>
    <p:sldId id="304" r:id="rId11"/>
    <p:sldId id="306" r:id="rId12"/>
    <p:sldId id="305" r:id="rId13"/>
    <p:sldId id="263" r:id="rId14"/>
    <p:sldId id="264" r:id="rId15"/>
    <p:sldId id="307" r:id="rId16"/>
    <p:sldId id="267" r:id="rId17"/>
    <p:sldId id="268" r:id="rId18"/>
    <p:sldId id="308" r:id="rId19"/>
    <p:sldId id="266" r:id="rId20"/>
    <p:sldId id="309" r:id="rId21"/>
    <p:sldId id="269" r:id="rId22"/>
    <p:sldId id="310" r:id="rId23"/>
    <p:sldId id="313" r:id="rId24"/>
    <p:sldId id="315" r:id="rId25"/>
    <p:sldId id="314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994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lgerian" pitchFamily="82" charset="0"/>
              </a:rPr>
              <a:t>EL REMANENTE FINAL DE DIOS</a:t>
            </a:r>
            <a:br>
              <a:rPr lang="es-CO" dirty="0" smtClean="0">
                <a:latin typeface="Algerian" pitchFamily="82" charset="0"/>
              </a:rPr>
            </a:br>
            <a:r>
              <a:rPr lang="es-CO" dirty="0" smtClean="0">
                <a:latin typeface="Algerian" pitchFamily="82" charset="0"/>
              </a:rPr>
              <a:t>Y LOS DOS TEMPLOS</a:t>
            </a:r>
            <a:endParaRPr lang="es-CO" dirty="0">
              <a:latin typeface="Algerian" pitchFamily="82" charset="0"/>
            </a:endParaRPr>
          </a:p>
        </p:txBody>
      </p:sp>
      <p:pic>
        <p:nvPicPr>
          <p:cNvPr id="1026" name="Picture 2" descr="http://2.bp.blogspot.com/-azCjMiXKty8/UE-QPfWIZ0I/AAAAAAAAAO8/c6Do19s2w3g/s320/Jes%25C3%25BAs+juez+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132855"/>
            <a:ext cx="5256584" cy="3913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6046041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i="1" dirty="0">
                <a:solidFill>
                  <a:srgbClr val="FF0000"/>
                </a:solidFill>
                <a:latin typeface="Agency FB" pitchFamily="34" charset="0"/>
              </a:rPr>
              <a:t>Serán examinados a la luz del carácter de Dios, y serán </a:t>
            </a:r>
            <a:r>
              <a:rPr lang="es-CO" sz="2400" b="1" i="1" dirty="0" smtClean="0">
                <a:solidFill>
                  <a:srgbClr val="FF0000"/>
                </a:solidFill>
                <a:latin typeface="Agency FB" pitchFamily="34" charset="0"/>
              </a:rPr>
              <a:t>encontrados </a:t>
            </a:r>
            <a:r>
              <a:rPr lang="es-CO" sz="2400" b="1" i="1" dirty="0">
                <a:solidFill>
                  <a:srgbClr val="FF0000"/>
                </a:solidFill>
                <a:latin typeface="Agency FB" pitchFamily="34" charset="0"/>
              </a:rPr>
              <a:t>sin mancha ni arruga.</a:t>
            </a:r>
          </a:p>
        </p:txBody>
      </p:sp>
    </p:spTree>
    <p:extLst>
      <p:ext uri="{BB962C8B-B14F-4D97-AF65-F5344CB8AC3E}">
        <p14:creationId xmlns:p14="http://schemas.microsoft.com/office/powerpoint/2010/main" val="47545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7566" y="404663"/>
            <a:ext cx="8229600" cy="1224137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r>
              <a:rPr lang="es-CO" i="1" dirty="0" smtClean="0">
                <a:latin typeface="Agency FB" pitchFamily="34" charset="0"/>
              </a:rPr>
              <a:t>El Diccionario define el remanente como el Residuo </a:t>
            </a:r>
            <a:r>
              <a:rPr lang="es-CO" i="1" dirty="0">
                <a:latin typeface="Agency FB" pitchFamily="34" charset="0"/>
              </a:rPr>
              <a:t>que queda de una </a:t>
            </a:r>
            <a:r>
              <a:rPr lang="es-CO" i="1" dirty="0" smtClean="0">
                <a:latin typeface="Agency FB" pitchFamily="34" charset="0"/>
              </a:rPr>
              <a:t>cosa</a:t>
            </a:r>
            <a:endParaRPr lang="es-CO" i="1" dirty="0">
              <a:latin typeface="Agency FB" pitchFamily="34" charset="0"/>
            </a:endParaRPr>
          </a:p>
        </p:txBody>
      </p:sp>
      <p:pic>
        <p:nvPicPr>
          <p:cNvPr id="4" name="Picture 2" descr="oferta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149080"/>
            <a:ext cx="3384376" cy="1872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1.gstatic.com/images?q=tbn:ANd9GcS5sHubm4SeIVY-gXPEC57RAEDTTusiIl81YbRVQ1gNeHPSP9e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77" y="2132856"/>
            <a:ext cx="324036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t2.gstatic.com/images?q=tbn:ANd9GcTFi3nse9td4xCMUZ45MW2KBTNtiayYhnny93uII8eYHEriUa9Wl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281" y="2132855"/>
            <a:ext cx="2971031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6228315"/>
            <a:ext cx="9143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 smtClean="0">
                <a:solidFill>
                  <a:srgbClr val="FF0000"/>
                </a:solidFill>
              </a:rPr>
              <a:t>Este es el proceso </a:t>
            </a:r>
            <a:r>
              <a:rPr lang="es-CO" sz="2400" i="1" dirty="0">
                <a:solidFill>
                  <a:srgbClr val="FF0000"/>
                </a:solidFill>
              </a:rPr>
              <a:t>del zarandeo para </a:t>
            </a:r>
            <a:r>
              <a:rPr lang="es-CO" sz="2400" i="1" dirty="0" smtClean="0">
                <a:solidFill>
                  <a:srgbClr val="FF0000"/>
                </a:solidFill>
              </a:rPr>
              <a:t>finalmente tener un </a:t>
            </a:r>
            <a:r>
              <a:rPr lang="es-CO" sz="2400" i="1" dirty="0">
                <a:solidFill>
                  <a:srgbClr val="FF0000"/>
                </a:solidFill>
              </a:rPr>
              <a:t>remanente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51520" y="4149080"/>
            <a:ext cx="2664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Se siembra en cuatro terrenos, solo uno da </a:t>
            </a:r>
            <a:r>
              <a:rPr lang="es-ES" b="1" dirty="0" smtClean="0"/>
              <a:t>fruto, y es conducido a la iglesia.   </a:t>
            </a:r>
            <a:endParaRPr lang="es-CO" b="1" dirty="0"/>
          </a:p>
        </p:txBody>
      </p:sp>
      <p:sp>
        <p:nvSpPr>
          <p:cNvPr id="7" name="6 Rectángulo"/>
          <p:cNvSpPr/>
          <p:nvPr/>
        </p:nvSpPr>
        <p:spPr>
          <a:xfrm>
            <a:off x="6468312" y="4165919"/>
            <a:ext cx="228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En la iglesia todos </a:t>
            </a:r>
            <a:r>
              <a:rPr lang="es-ES" b="1" dirty="0"/>
              <a:t>escuchan la Palabra, pero no todos la practican. </a:t>
            </a: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2203625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04664"/>
            <a:ext cx="5338936" cy="615354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ES" sz="2800" dirty="0" smtClean="0"/>
              <a:t>La Palabra de Dios muestra que Dios al evangelizar el mundo comienza a seleccionar al remanente siempre respetando el libre albedrió con el que Él lo dotó, este proceso tiene tres etapas: </a:t>
            </a:r>
          </a:p>
          <a:p>
            <a:pPr marL="0" indent="0">
              <a:buNone/>
            </a:pPr>
            <a:endParaRPr lang="es-ES" sz="2800" dirty="0" smtClean="0"/>
          </a:p>
          <a:p>
            <a:pPr marL="0" indent="0">
              <a:buNone/>
            </a:pPr>
            <a:r>
              <a:rPr lang="es-ES" sz="2800" dirty="0" smtClean="0"/>
              <a:t>(</a:t>
            </a:r>
            <a:r>
              <a:rPr lang="es-ES" sz="2800" dirty="0" smtClean="0">
                <a:solidFill>
                  <a:srgbClr val="FF0000"/>
                </a:solidFill>
              </a:rPr>
              <a:t>1</a:t>
            </a:r>
            <a:r>
              <a:rPr lang="es-ES" sz="2800" dirty="0" smtClean="0"/>
              <a:t>), Los que aceptan el evangelio, Dios los lleva a su iglesia.</a:t>
            </a:r>
          </a:p>
          <a:p>
            <a:pPr marL="0" indent="0">
              <a:buNone/>
            </a:pPr>
            <a:endParaRPr lang="es-ES" sz="2800" dirty="0" smtClean="0"/>
          </a:p>
          <a:p>
            <a:pPr marL="0" indent="0">
              <a:buNone/>
            </a:pPr>
            <a:r>
              <a:rPr lang="es-ES" sz="2800" dirty="0" smtClean="0"/>
              <a:t>(</a:t>
            </a:r>
            <a:r>
              <a:rPr lang="es-ES" sz="2800" dirty="0" smtClean="0">
                <a:solidFill>
                  <a:srgbClr val="FF0000"/>
                </a:solidFill>
              </a:rPr>
              <a:t>2</a:t>
            </a:r>
            <a:r>
              <a:rPr lang="es-ES" sz="2800" dirty="0" smtClean="0"/>
              <a:t>), Allí continúa el proceso de selección. Y</a:t>
            </a:r>
          </a:p>
          <a:p>
            <a:pPr marL="0" indent="0">
              <a:buNone/>
            </a:pPr>
            <a:endParaRPr lang="es-ES" sz="2800" dirty="0" smtClean="0"/>
          </a:p>
          <a:p>
            <a:pPr marL="0" indent="0">
              <a:buNone/>
            </a:pPr>
            <a:r>
              <a:rPr lang="es-ES" sz="2800" dirty="0" smtClean="0"/>
              <a:t>(</a:t>
            </a:r>
            <a:r>
              <a:rPr lang="es-ES" sz="2800" dirty="0" smtClean="0">
                <a:solidFill>
                  <a:srgbClr val="FF0000"/>
                </a:solidFill>
              </a:rPr>
              <a:t>3</a:t>
            </a:r>
            <a:r>
              <a:rPr lang="es-ES" sz="2800" dirty="0" smtClean="0"/>
              <a:t>), Cuando Cristo venga por segunda vez, los ángeles harán la separación de la cizaña y el trigo.</a:t>
            </a:r>
          </a:p>
          <a:p>
            <a:pPr marL="0" indent="0">
              <a:buNone/>
            </a:pPr>
            <a:r>
              <a:rPr lang="es-ES" sz="2800" dirty="0" smtClean="0"/>
              <a:t> </a:t>
            </a:r>
            <a:r>
              <a:rPr lang="es-ES" sz="2800" dirty="0" smtClean="0">
                <a:solidFill>
                  <a:srgbClr val="FF0000"/>
                </a:solidFill>
              </a:rPr>
              <a:t>(lea Mat.13:24-30). 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t2.gstatic.com/images?q=tbn:ANd9GcS0cseELIFqpDQBtC4OPJL0__3IcBT6fZ6KMJ43yvseNZDrD1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04864"/>
            <a:ext cx="184785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t2.gstatic.com/images?q=tbn:ANd9GcTFi3nse9td4xCMUZ45MW2KBTNtiayYhnny93uII8eYHEriUa9W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446" y="3861048"/>
            <a:ext cx="1847851" cy="100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t1.gstatic.com/images?q=tbn:ANd9GcS5sHubm4SeIVY-gXPEC57RAEDTTusiIl81YbRVQ1gNeHPSP9e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73662"/>
            <a:ext cx="295232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data:image/jpeg;base64,/9j/4AAQSkZJRgABAQAAAQABAAD/2wCEAAkGBhQSERUUEhQVFRQWGBoXGBgYGBoYGhwZGBsaGBwXFxgdHCYeHB8jGxgYIC8gIycpLCwtFx4xNTAqNScrLCkBCQoKDgwOGg8PGiwkHyUsLCwsLCwqLCwtLCwsLCwpLCwsLCksLCwsLCwsLCwsLCwsLCwsLCwsKSksLCwpLCwsLP/AABEIAMIBAwMBIgACEQEDEQH/xAAbAAACAgMBAAAAAAAAAAAAAAAFBgMEAAIHAf/EAEMQAAIBAgQDBgMECAQGAgMAAAECEQADBBIhMQVBUQYTImFxgTKRobHB0fAHFEJSYnKC4SMzkvEVQ1OissIk0hY0ZP/EABoBAAMBAQEBAAAAAAAAAAAAAAIDBAEFAAb/xAAuEQACAgEEAAQFAwUBAAAAAAAAAQIRAwQSITETIkFRMmFxgZEFI6EUFTOx8fD/2gAMAwEAAhEDEQA/ABzXvOsF4VVZunKtDcrvJA2WUunr/aomuEHTWoe9jpWyWy22hrDS9gscQN96ixF4EyDvv5VAcK31rZLG0f2rLR6h14BiTeshLkmDlR53iIVjuCNIPP13s4hZGW5uNm6gdfOKDdkeId1c7l/hubeTf329hTPxCwSIIn+IfaRXGypQyND49AC7h3tghSShgn06j2oZiXjRvYjmPvFGypVSjAlT8xPMeXlQrG2fDyI69PKhcrDaLHCDOFxCfuFLo+eRvoaDnEmRRPs2/wDiXE/6lq4vuBI+yhduzmdQBqYj1q7A+GKfDLdq6at2n6t60GxfHbNoMIFy4pIKGVAIjWf2vT61VwPbUFgHwaOxjJ3ZdWnNtAJDdAY3jRhpSJ6/EpbV+RnhSqxi4xcnFXI5ZR8hRvg9zUydhJ9fwBP3UupauX7rvYtXGLeICBKzIhokAghhBPKiuKV7FkIB43jNzM/ujrG3qTUefMoxUkHijudE+HIv4nKNbVrxNzDGfCD/AFDN/TTJcwsLnn2oZwXh/cWtYzt4m9dgB6DT59aK2QzoRvQ4IOEbfb7PZHufHRpbvxtVuzfPOho0NWbT0ySsykFbd2qePsZhG3T1mfxry3e1rfFXQBJ6ge52+z6mlpci2qF5s06kbGFkbqdtNfl151dwfFg4ysYnmRGoCmJ251WvYRFDFmE5iw9FEx1BJYT6jrVHh3D7rMWYyq5WLMZ1GWeehyz7VrC4fYw4h1Oo1kZvnyPoKGYi2QfyNen2/KrVvHoW8HiU93M6eF/HI66cjG/pUxt94GgzLj5En8+1HGVAIo2MC7CVUnlP3Saja0ytlIIPTzoucWVgAxrA+ZqdcXlEzrFeWRhcgt+Cq6n9YUFP3CTqf4vLyquSqKLdoZLY1CjQdftqbHYwnehpv6zTINs2jOL4YYm2bd3UcjAlTyIrlONsvauG2w8SmNNZnaB56fOuri9sBzqK32ctnFJinktbjKsCCRME+kgj0qvHPaKkhDT9H2PYA9yBPJnUEeonQ1ldSfHEnf61le8aYO1nHzeNRs9e3UIrw7ab10kASI8kTzowiAAH8xQRVgzVi9xAlY2oZKzUEbnEUHn9KsYRlZZE0v2gTvVgXSogTFY4mpjPw3FC1dVyJA0PoeY8x+NOqXyVD2iHRtQPwPL0rlNjGkCNTXSOzbqcOjWtJAldxmA1leRkVy9bCqmMizTGv4iYMdCI9vyaDX8LMhDuJg701XM90Ze7J810HyNUrnZe65k5V82Ovtlmo7aG7lXInYO+bV1HI+FtfTY/Saj4zhzbuuikgicjDodUI9oprvdhbpmHtt/qE++U1Diey1x0TvCtu4kqCzAyg1EwZ01I8ifavDKPwv1F/M5HwXDPfumSAAfF19APaKeuEY8WzIw7O6/CIAmCAQpMRuPrFRnhKrcd0gswgkCJg7x5/dWWkcam4ba6hiwOg2lWGw9iddNa42fDNZdtfQ6GKUfDux44Zet2UtsbSSe8ZmQEEXLcl1bUyeQ1Ogra/bttfe8WBJjulHLwiWPmdRHqeegPE8Qy2GVB8aqdtQXVULRyJy/91T8DAAYuMzwAnRQOg6+frXVeBOKciCL5dB9FBjWieHOWKCWbx6UStYvQAj/avSj6Bvo94laAII0mq6N1qz+uqRlOtV9BvFA06Mj1yW7CyJ/d1PmOtbC0CTmgBSdfSR+faqpfwyNxr68o9zAqL9XQWxZDkPcRioJ5aFo028YmddaB8IBg7izpZFx8yuveQ8kyuZUlVG05AT8teVVbOLm0BoQ75QY0IJgaDTQR/p1nWqXFeHOXa34M1xmuAZhsFKfM5pGn7D0e4LhwEdGgnvDlgg5diFjkRv7ilpP2GcICWma3fylwqgsjD9kgNbQeksY+f71MFp2LSGAEgiNmMaTpoC0GQTzpZ7aYVyTvoB4dQupkkgbmDE7xNFex658ImY5cpKCdNF2j2IHtR1tXPqD2GcKxuMCRl1JI6ET99Q3fCqg7kZvbYfYT71FdN0XIByExDZQwInWZbciRMCCfSvMRixcuEjTLCkek6ieXT0rVHk8nTK9+5PpVezhS7hRu2lW8RY1gb6aeu321a4KIuH0Ov5609cLg1ysms8DW2QzkNHLlP315jADMQKs4u8KGPiRyr0bfIP1Bl62QxEVlW2xArKdZhy0jSoidamUa8qkNmZrp3Qkr55qRLGathhqI4W0KxyNSIUwteX7OlE3txVe8nSg3BUUsHhSzBQJJ5AEk+1PHCbTYZFUWyrmWbwyZkxJ6xGnLWk3D4l7bEoSpiJGhg+dW14/d5tJ6ktP0IpOaMpqvQ8uOToWG4oVEuCDzLGPb8ivT2k6CR1Oi/WhA4VntpctFWkA+Iz6/XlVS0hLmVMDcA6f0k6fWuTDHF2w3yGzj8Rf0tPbtrsWJIP8ASAD8zQrjHZZUQu+IL3CeWaT11zT+fOpExNtTGcg9CQv2gVU4heVjq400/eP0qnHOKflv8GUL9ywUJ8d1VHPvWUR5ydK1TD5yCMxPJ3LMfVFbb+YgeQO4viwkk6sRzbl6LsKtYK3nOkz1PnTZZGzVD3CNjhCpgXb4jmTX0Ikzz0/OlS8Kdu6PgIXSTESfMnX0AonjdMIVX4ZRB/7N85+VCShtqv8AiZgZ8OoiI6770qLcnR4I2/LfSvGxoEg8qG3Mb05VYx2GLjvF5jMw8oksOu2vpPWmuNPkLd7GrYyTIq6CXtqRvJHyP95+dCLKF2Cj/Ydfz1opgcSBnTUQZDbgALlaT00/PP2SNLgyy1dxOoQCY29iR9xoNxliuKtxnzG28RuNGgAdNDt+8T0g3w60QPEQd4YCJkkyBJga7T9tQ4rFpdKwwziFKj4gWa4vsD3d3X+A1FKp8HuionCi2Jw7OTme07E/tBlCxr5ZtP7mSfAuHFHvEtM3WI1J0hY9D6VGDGUgnwyB9hFTYWyxY6kTqfxopPirPUR9oboCF4JyDQKJJ1EQOetIXaLG3Q6BHhM9sBQueWDFw+o3DAbfuia6ZxDBKbTCNYkHnI1pQ4twwNcV1Y/8p9etsqCvrC86XGTcdqPRr1LfB8Rcu2yW8TAtJUaRmMZdNgNOvhOp3q+xVmDDdiJ6dPt+2q/DsQti2bamAGdsx00YltekSa0XGI4GVh4xIZTPhMeMEctQZHlTmmuKPLkNJZ8Zc7ACP5iI+gj5ivWgfCI/tQ+xjVWwR3huHaSCDJ5NyBhQf960TiEqx5Ab+Z/sDQxTZ5HuMxgmJ560OxZbXLzqHF3gLb3NTqFX10JPy0/q8qr2MYWGp8v96uhEFsoXeI3QxGv59qyrd28s6/TWsplfIETLaEmitjgtxhIWB5wPpvW/Z5BmzMAehO35mmV75jSD6mmZJtOkYkJ9ywVkHluK2SRRS7iRcfIyqCWC7SdTBqHtLhO7vSNA6qfcDKR81J968p8qLNIUvFq2qthsUAIIq2yaSKKkesquo3qF0q6TpUTW4idj+fz6V40I9nceqOUvNFtvOADuCR0O1M2Jt94Is/AP2twf5Tz9aQ7ihiKK8N7RNhrYSfBvB1gTJy9OflJqTNhb80fwamE7tvL7c/wFR3MKxxGVUZg8HQTodyegG8+s17ieM4YgFLoZ21VddI5vI3mdOcVTweO7xltMxKO8DyUbkeRIYj18qRCLvkxv2DfH+zq4cJcDEhj3bSABJBYMOmxEHqNd6HcOvgEkH87U2jusRhnw9uIyFFBI1jZl1mA0a9fSkPs6ma+LTSCpJKNoMyyfF5CD+Yoopuzd3oxv4tdUWrVpufiPToJjbnQq8A5buxA2AEkaaE666nWveGY5ruMureA8IuLlH8JCwPaaiRjacqeXPqNwfcEH3pmKO1/M8WcPgQdD+FE8LdVAFJ2Ok9DoV0/OtU8PizcMKNZEnkPU1edcsmBAU6kj4joIWZ01ocrb4YSpEGHwwtZvGpJaF5EAAgAg6yNT6ge1pLCIoVJbUFp022B9+Xl6VS4niRh8M90QcgGhMSSQup9/eqXZvjlzF5wiGBcP+ISoCoTKgqDJcLppImCTSHLbaNaQU7SIThLot+HMupGhGYwQsa5j8hJO9LOFxJTH3rgCs7LZcSCFPe93nIGbwkqbgBk6u3mKcOI2V7plYSOnnM/k0Fv4O337uBKtZtKBGzWyPuBH+9TVKSe1HuL5KvZ/idxMRbSBkuXcQSAf2vAzOwiN2WIJ+J+UU+PdpRwVi3bugpmhbjsJM6OqrrpyA+yjxxoopQe5+xhvi8TvQ17cmiWFysZMEDrVzwbwKxZFAw512oxVxLgGHMyl0ZswChsslj1NsCQBMkx1FJvZ/H3vCysHyrcCMdcgaAwObWM0EenQ107j3BUu4qwSWCEZWEwIUyI6SWM1zjs3wB2sPyUi4p5HwsBER1yn0FHHI5JjJpcV9zpHBMQCgzAFbg8cj9qI5bRt5QK1xGH8HdqR42IzAzyXf0BJj1rWwe7toEUsoUZju0wNQOf2+tRhbneAi5bFvK0hpV8xUqCZGgE9PxpkXXQLXNg/tBiFVbdpBCjXX338ySSaDpiSpMUV4vaBcEEMAIka+f31DheFK3xE+QFXY2oxAYNbiOu1ZU9/s34jDGPOspm9AUW2xARAsCDp5Dn19agI0zWmmOX3UNOLJGUma24dfIuAEwp35UUo0YmWbWZ3RiseJTMGNxvTB2u4d3ltiPjt+L1Qxm+RAPpmqCy47xk6WhdJ/rCff9KJ3sUe7t3F3iDI5jqOYjfqD51JOfnT+w2qOdJV6zfIAFT8dwK27gKiLdxc6joCSCs84YETzAFQYPDtcYIgk79ABzJPIDrVikqsAIcOwRvNC6dfITv57/ZUeJuhrkqPAPCo3hRtrzJ1Y+ZNFcfcXDYbIp8dzSdjH7TeQ3UA7yx6il23fgwKGL3cmlrFuMpyxmpfxl2faruZjrPzqrfA350TdHinZtFnCLuxCj3pixuDfDuJBCJ4ZGoyjTMOvOq/Y/ChsZb8jPyBp54phgywRU2TIt+08laFPgGJD3f8RjMyGUxoYhgRt09quLZZeJlmMtmF3NEZhK5tB1UvPmKoYjgqLLW/C42PXyPkfpRThOK769YdhDLNpp3AcEQfQk/MVBFPDmd9S/2Uy/cxr3QW7kJxS6NPEmb3YIxj3n61LicrX0tsrA93mzASIzEmefX6da149w4txANmyDu01AJMwVhRzOk/KrWNuZLT53dbaKWJGYvlUS0kEkn06HrT5yfDixSSosWBlOWI5x09fONzvW12yeX3a/efeqvDijol1S5DrmBZmOjeUxPL51c/W1G7ClW3yE0kBO011reFuSsBgF128RA+f4UN/RzcYWbsaTdAHsP70zcQxitaZSJzCACJHSYqPsjg1sC4o1zOXEgCM0SNPSsbdNtGPqi/f4beIkwfKfyKG3rBU6iD6U0jGVHfvKdCJHnQxyNehnPqK6250GvlULY62GytcQN0zgHp18qGduVuhSthkCkDRhObMxBXyACzrXPOL8Ba1a767cD3BBCgeFdeh33oMmpSltGrHJx3JHbeH5j6VfzDaaSf0acWe7w9M51R3QHqohh8s5X0UU0i7QSVsWueTbHYXOInYyD6c6WuMXO5DEkCJgttmO23UimHOaBdtMv6u5aIPhHmxB1nyUN/q8hWxyPFFmtCdw7tuP1iz3zEKEZLmU/4edoOcg6kCNf3ZOpAMueFxhxNpTZ8JuIx8UEhQBI8M6nQaciekVyy9bm+FVfCLGYACAMtoyR/UpJ6metdN7D4FLeGtOBDOAWJnUEtpHIQToOp61RFXDdYtMkCL3YuFdR8Uco0OntNSyBqa9wyhGZFLMGJ0I1XTcmT6ewqj+tlcqXIADKpJ0nxAb89wNN6c8m2XJtXGwgzqNGzz5AR+fvrKlxCoHYMGY5iSQxAkmdvKY9q8ot4FnOkMGams3zM+dHsH2XYlrd3QBgQywdWlSAT1KqCCNIB9arcH7p2LmbSHQ6jPOoVfMgif3dd9KqWWL4Aos4RmL3D/wDxn6Yi1v7Uew2IDYRPKVOs6yf9/ehPB9cQRG+EufMXVbb+n6Ud/wCI3FIUW7ZuMSQFCqWAEtp5LzE+lR5ebS9xqFbtAoizmDGA9uFAJzBnuKOmuYj2NEuEYZFUIh1c5nYjLAHwqdSNBLHWJPlNH1yYkB79hIXQO7RBJiFygMSSIAJpf4u36tavBFZmXMCPIbgdZ59BPsrfkbr0DqLXHYv8d4g9y4XGw0UbQo2/H1JqlgMKbuYAxcXxKDpI5rOw5ETA3HPQTgcSLIY3c5YQz+MGFdgAQvNszDSRoTTr2d4XbuXkaZUiQw56SPt29aqxaiM4ccMyWNxdEPCuyly+uYutoSQVYNm00PhjT3P97PaDsS9sTYJuLAzBioYHTXcAjnPIb9aPYG5ctkoVZgGAG8BQGLMpg6QBoNNfnbw1xrxLtPdg+BesftHrqNth7SVPLKwdoldkOHZcWDIIXMs8iQOXlPzpwxo8IqDA2R3jMObsfu/Gp8f8NLlLdkNSoWb5gmp8Eq22724PAVhvUFRm+TD/AEjpVbEjU+tFMfwRnwNsgbsZkwBmKQT7qBJ2zetbq/8AFaGYmt6TDGOxBuOrpoDaUlo8RkkZfL8+yd+kTilwWxh7LBZTvbjZipyBsgQRyYmY5hDy3N8Aa4bYVxBSRrObTkZ0Ea6Tp0E0I/SJbGRJEgpcU8jPgymegb7TSdznBMyUdrok7D41Ft3RcuGFAuF3afAoAJ25DL8x7umCwyyCCGkA6bQ2oPoRrXMOGoBaurusAAdDmAn/AElh/V6U/cGxyrZQyxlF330GWOgAggAVJpsjmhssbS3BHHcPUiRC1Us3ioJjwjQtypR7S9rzfvnBWc9tp8dzMVAXKGm3lIYnUayAfMa1Z4WiW/HcxF24Yyq9y81xQd/EuqkTvI01p89Qo+UXHG5LcOH64CN/as7+dqXeD8YF20GMK+odBrlZWZSNJ0JUkeVF8FxK0oLMyiNNSBrAO58iPnVCSatC22uxf7W27gNlphe81UjQyNwYmQJ5jc7xSrxO0z22Nxw4bRQAo8uSiI6yetNvaztrhLtvuMyuXZFldQhLBQ0wNpJgcpEiaV0ssb36sMitGdiWLHL119tNOWw1rnarHPfuSLtPkg402OXZjDC3hLQBnMM/kM2oAHKBHvNFFekvh/buxZvPhbxKLZORLmrAwACHAEghp1EjfQRTeLisuZGVh1U5h9Nquhj8qI3NOTLNoTpzqLtJwRLmGbvJJUhlyzOYaaAb6EjatLGKKtrVhbjXPCus9aXKHuaJnEOyZXFYZbKyt3B3beY5oDlLjAsxHhlrkfSKdOzvCVTDWrbfGi5WgnfXkeXtUljBOHAYAqJ5zFFJolKltTFtUU7uCRVM7669aWuIdmku3RdLlAhDtAGpU6NJ0ECBsa07f8au2bBa0crTAfTQysKJOk66+te3eKOUt2xka4UTv2UygMAsFKmNWGkSI6164y4kMipJWgpdOHZixvJJJO4G+sb1lDbnZ22xzBWUEAgZ5iRPSsqngn5KuF4nczQFkkag79QdfMT+dNnv58qR4DoJJJkiMx32JJA8+etZ2nxpsYN7tsDOFUA/zkKZ6/FMUodkeNXb97ubrSWBZX0GXIjuRlC+KYA30jnWun5jVwN+Gdl4kEyPpYuKBHxQG8SHmJgVnErzFghB725uBqQgkd2p5Sdz5saHcP41fbEJfVFNuy922WZ1XMxTISASM0eGSJ+dGOz1m7duyMpYmXuxoBvCdfLl670MVb3Ppf7C3UqXqXr3CbVjDoXGa67wWk6EhiQmvhAgCVg6AzNL/HLFxsOyJJMaHcsg1IP8UCD10jeKm7e9o0XEWMOs6SW1nKXIRJ66KWPOGqhxvjht4WFMXLkoD0EeIiOYkL6tPKgyNbG7GYHckkI2Pup3TG4JbwgEEAwDIUgjUROvKOmldO7FKn6pbbLuumYyVUbCYE6DQ9I9a5smBFy09siTBKeTAaAeuo96deynHLZwlu0NWW2CQZEjMV0YHQiVkEH4gaRpkm6KdWnGdha3bz3ReYQgfKigkdSWkbkaEnqQOVHLmMi2zTICk/IbfTypX4rfd7TDwqQrRudDuN+g06b61rbxjmxbQkEuqEwCBlIVh7wVBPMydNqtaTJE6D/CbRFsTvEk+Z1NbYs+GpbGkeg+wVFidjUaf7lhCtiWlwo3J+2umYWzlshY5AR66ffXPuHYTPjUA5GT6CukXDooHNh9NfuqvKxL7AnEYF1z/F9woF2l4cl8BWnQHbzKn/1+tb8Z4gGxF1VYEhjpzldD9a0sWS2hMTrrSntx8yDu1QHXswkEZn38vPQ6a6wf6aZcBgxawwWM+UGNNSJJiB61RxGPw1tsjX1DbGNYPQkAhTPU6USXDC7bIFw5WUhShGxHxAjQ/wBqx48SXkVBqc62t8HE+B4gvjXYAsoDaHcIsAD2UAR0FPGIFlcqgSCAxVvFOaVMBj4tzIE+lL2N/R29nF5bj51ZS6uDlLHYyNSIJE9Z33oz3rCwDa8THwkb6iZEDXQjauTquJKi3TryOyO32qRMTikYhfELkBUCStsA+P8AYlgBpprEa0gcR40158zQCZJidTtJ/pCj+kedPl6zhXK27lq0JGZmAaGciMwjK6mZ2OvQmkrtPwlMPdC2mLKRrJDa/wALBVkERuAQZHnVmnzRflXZHnhLv0BffkEEbgyPUaiug4DtADjsZcJGVbWddv8AlFSB/UXbTzFc6mt7WIZQQDAYQ3mJDQfdQfarJRTJlKja9dLMWYyxJYnqSZJ+dXbWIxFidbiBlIMyJV1I28wZHsa04LgHvXlCqzAEM0clBE68ug843py4/wATexdL2Yti6qmBsx6Gdec6+9T5c/hyUUOx4t6bHvslxAYnB2bsyxUK/wDOnhafUjN6MKY7d7IoC6VzX9GvG/8AHewVCFwWKqIUuseJRyJWZA08K9Neh3AazduD21wS/rZmocTxDKCxMAAkk8gBJJ8orwLQDjXCHvwt1slkHW2h8Vw6RnePCu/hG/UUaXsCzlPafjn6xiXuAkrPhmdVGxAJ0n8xTp2A4j3lp0Y+NWzREeBlUKwH7ukaeXUUsfpBtKuLAUQO7QADaFlQAOUAAR5U84Hhlu5hsG6g271uzayXF0MFASjfvIZMqep2k1uOL3Wgb4oacPxgooXIDHM1lD1bTUAnmdvpJisqn7Hqj7lLtZrwxm01SyfLV7dJnYdVfGpDKoVLpJJjQ22X2+L6U/cTtI/DYugZDatFgZjTI33Um3uJ2bAVYCKdJVRl06xUeXUOHkSuxcrDnD7RRLdp7gKWlCg92JMemh0nU+5pjw3HLaWjldg20EQ0zGwkL1nWkBO11g6C56SrdY6edXxxJTABBJ5DUn2qNajJGO1ozcBO2eMtvipUguVhgsmGklRzOxH0q32zxIbEBRooEx5sSx+mX5UUtcYtIMxNtS3mAxj012pL4nxlLuKZg4IncyBoI50Mck5pKnx/JZpZKM/MWLN2CxG4E/IT91EuyroMUq7DJdSOpAuRHsooLaxCF3h1iImQBqDz9Kauy2BQJ3roudmLKxAzZSBoCdRrJ96N5Hii2UaycXFUzbtpjslpUWQbhMn+FRqJ8yV9gaj7JM7WRJkBgFnkpaY9Jk+5qPtFwIX7oa45IAhEGw3mTPvtyph4RgBatooEQRHy2qnS5Kwqzmx5Yw2aixLaGpEuR71Vx9zwnzoYu5jWzXsdhc117nTQeppsa5N1F/dQsfVjlH2NQngeH7tUtj4m/wAR/IRAHzj5GrWBxINy9cOwbKP5bQj/AMs9Wy55FPs5vjON21xWIYDK7PcUM/itz3k5mVRmA03UmJ2o3wnFXWUm8gRgToDIgQQZkj3kgxOxrn1+6WYtzYkn33p84JbDYS2NptgaeYg/Wa5/6kv24y+dHkxUxGEXvXIYZSzEeF9iSf3aZP8Ajj2cDbW0C1yCojfw6sVBHxQRAPWYMQU48KxdtygwzNH7S6gjqGiDRu5wu9bwIdrfjVmuFQAxVGWDIIgnwgkRpHkYHPLHUVGX8h4Xc1u6BXDeNTiXe8WzXABLGTIOgk+RgDQaDrR/hHYu4bj4mz47TNIGbKwYMGJCnwtGok6idOo57exRua8/SNvp5V0PsJ+kmVTC3FS3kWFckhTl3zHcNznWddqyGJyk+Tp55qEU4oi7T9nGud5cS3cDjmZiYkiToOXT3mgHFuywHCxdOZsSh726Z8KWmIRLZk7yQwgftNyAp54pxsMSTkKct4M65jIBPIARr8qHXnLhu8ANuCSrFQpgGSVzAjTnlJ6CgxyUZ7Y8i5xc47pcHGqynDtf2ftC0uIw6BEMBlDZl8WzLqdJ00MGVMDWk+unCamrRzZwcHTGbsHetrefvLq2yyhVkaklgfC2ykZRr50wdrMPCqwWSpjp8/wqj+jbhmGOe9irRdQ620JIyZjqSR5CCW1CjlJBHQ7qYXEh8qW8ieEzqrMNwG36azXK1coRyptlmDI1j21wcv4LxwYXFJdZRmRwTr4mV5RlHLRGaupL21V7rWe7KkAHOSIJhSRljT4tDJ22rjnGsGqYxrdpiy94As6kFiPCZ3IJiecU6vw5kD3rzsGYLbTu8qszKlsXHJKsqKJ6akiBGtVuHl4fa4JpzcpDZa7SFr9yzkjKshpnUZZ0jT4tPSq3FuOG21sMoIdoMGIAy67GT4vLbz0CJZu3Cbtu3dQnQ3SQUiACSe7UDQTMjyHKqXFLNwqA2Jw951diCb1sQpCCPDvBUnYbjzoFujkXPFfyC/mCv0m2QuIRgN7f1Un7ivyp6wQg4WygYsttWIBgKi2wgZ+upj2brSB26LP3DOQzMjBisFcwjYjQ+um2wro1viK2xIXNcyBSRE6clmANSabjytK5fMJ0Fxgz0J9KyqH/AOVJZARwQ2VWIiYzqHAJBiYYbVlUWzxD2keOE3D+7ZtH5G3XOMJjM9tSVtmRubVpjoSNSyEn3NdgtYVHsBGAZHtqCpEggqND1rjd7hGLBhEtAdA0ge51pTlFSTkA3QT4P2ct40XrbKqOoUo1tESM2YeJVADAkL59CNaTrWOVVhQdRHQ6xz35RFP3ZjvcKzuxQsygQASBBmdd+lC8V2Z1Y2sigxAjUdR56elJyZ8blwzU0Kves51hAeZnKNvuI2FWbfCJgE57hjwgiTzIAiTAppwHZ1QZuQ45KBAHLTXoB79aNYHhiWlhVCgDfnsNSfOB8qmyaxR4ia3H6gLA9lfELjKiKvJl8wQYPORzpgxPEUERJ9BoB66fStMbcOURJJ0TQiJ/bbpvoPPqak4Vgrckv4uWu56nyE8qfh0zyR35vwBKW5nvDbRuOXaQi6AfeaMC7maRsNvxqG66gBE0FTYcqupIAp7SSpL6GpBOyPpUN64syx8K6n7hVfF8bRVMH3Og+tCeGYg4u8FEm0p8Tcif3Qdj/cVuHG27kHQ48PxBt2bmIfQsC4B3ygeBfca+rUOx+L7jhzk/EbZH9VwwfqxNS9pMR/lWB/zGk/yqR98fKgX6QsVFq1aB+I5j6KIH1b6VTJ8fUERl1p+7Of8A6tr+QUhM4BFPvZwf/Gtfy/ea5/6gv2l9QWXbnEbdlDdu5ioIWAJJZpidRpoSfYc6hP6RrA27z2tJ/wDaou0FhWw9yR8ILDfcAwfqfnSGbnITPqfxoNBGDxNtc2EmCON2raYi53Kt3TMWthoEA65dJ+EmN9gKLcC4VbRe/cS2uWdhGkgdZB1oNxDGl7mUahTA8zz/AA/3o32ot/q2GVHM3GCqqjZVUDO/mS2g5eI7kaFlxym2odHTx5FGC3hzE4dgqvdAUH4QzCZPMrqZ8iOfU1FieN9wrZu7lR8JdATqPhXMSd50nTpsEh7juB3jM0DmZieevpVfErOYkknmfvJpMcUE0jHmlTYe7PdrrQD2MQgaw7NGpUBWM5TGwkyDOn2S8V/R0Wl8E/erv3bEC4s8gdFf6H1pG2NGuB9qruHIAOZOhO38p5em1Vzxzj5sX49yOOSM/Lk/I+4LhbJgsPbZGVVWWU+Em65LMWG+mYL/AE1UFnLpbJKTIGfKo5nxDxHUctPPlUq4y7iyiw4RgCf3sp1IHIaH8YFbJhf8fuwrBdSfikZdvFmMawNvSK4rktz3Pnui64QikukB34VYONw/dzmN1WYSSGCHOzAGSAAp8qcsRdyoGAUslvF3EzKGAdLdtg2UiDqOYryzYVPgRVkQSqgE+pGp95rbEOSgSBFuxjAWnVu8tOQAI5HqafptRHJkSvpVyc3NJSnaVHL+IcUu32zXrj3G6sxb5Tt7VXV4r0rWC3XZ4EGzjN68uWvKtsT2hxiytx210MgazrowAnrvW2HQl0AMEsAD0JIANMlnso0lWuDu5PwTqOehEAkeRqbPmhj+MONerLOKxebuz1sYfcyf8i3z5+tZV29wtDl1YZURBpyRFQc+i15U/wDcMXuetDrh+MW7di3Jn/DQafyjWkzPV0W5qbuhlINIyZnk7Fudg7J7noNT8hV3C4NWHiLKemTN8zmEVHb4SgmF5knVtfrWzYFY0H1P41sMmnSqSbYN+5Zt8M10af6eXpMVvirICsoIbwnbr00JB9jVBcIq7D6n76sI9TZp4nTxx6N3Gj4lHtOhYKTsdZDDVTHkQNPWqGqjUA/ymftiiZwAuGToeZ/Ec/tqri+GhTqCvnBj2ruabVxzLy38wiOxiC8ZELTtqB/epLti7+0wt+glj7n8KHHENYYMokE8jEE6bjr+d6u/rF4jS1lJ/anOY/PnVW1dsNM3t8Gt/HdJjkWOZj/KDIHt9KM8C4/bW6tlEC2ipUHqw9NN9/XWg+C4cX8V0Ow5l9B6Zfxo8CpALQET4eQHmBWWm6QR47tfxm3wxb56AEyfck/OhHbO4HwwvDY3wqH+ALdA9iFU1tj+1JbMljbZrnIeU8z6UJ7W4krw6zk1Fu7lIPRk8J338BH9VNnGkmxbkLxea6L2ZacNb9D/AOTVxxeNuOQNdP7H8SZsHbJABlhptAY1y/1KS8L7mWXu03G1s2zaKkm7Pi00UAAga7k/fSTcxtlQTleQCRJESNRVj9IfFHD2oUZQp8Xmdx/2g+9KDcRZ/CYgkT6aU3SteAq9go8ySLXDCVeQYYeIHTQg7jzqHi4ZiXdizHckkn8/jWytldTyGlWLy5gfOpnNpnd8NSg41yj0kZZEbT/ahV4kn6RRTgSr3wtXdQ3wmSII9+f2xTjxDha2VcWLYl08JG8wRJJ1j8BQ71jlXuT+E5r2OV3NzVvg+BN68lsEDMdSdgBqZ0/M1mMwZGsbbjpy/PqKOdgMNmvs37q/U6/+tWZcqhhc/Y5/hNT2secLgSqjMpXxM0HokkexOTyMVeUMLjlRLK2YA81OhQ+RB9pB5CtcCClhADHgjT+IgmrYfMzSxOg5nmPWvkJ5lus6NEWJXLO4G46xykfT1mq+PuJZs949weJHULlJ/wAxGQTG28zEcudR4+/lRZMTmTadQQZ9fEfl5Us9or79yRkzKIIbYgTJzDmPMRXS0MYOdz+xysi2zaAZt2/+of8AQfxr0Lb/AH29k/E0MOPIkFYI01++tTxM8hX0HPsCqClru1YNLmCDGVeRn96mzhHH1utlyspidwRpE+Y38659/wATPQUa7J8QY4pB4QCCDJiR0XzPSotZi8TG3JdI9wPZuisqUYVj+zWV8rwFTLlux9tYbYmpA0n3rG0qlzk3yLo1WKjNuakFRXE10rYM9I0uJpUAEVO6+Go9KagD1AGIzzHkSPTY0aw794pQmSBKyZY9VkzI5iddx0gKLXn7VKt4qfz86owZcmGSa6NUi3dwA5oOuw/PvQ44Wy5K52mJjMwHTnofap7/ABct4Xcx9vqedUv1y0GksGIneTyjkZiOnSut/cVatMJNe5SxfDntvmw5LRqQB069RRZXtYm2P1q1eQj/AKbEodtSo8X0I135CdMaGSFgDovhHvzPuTVDGcQW2PEQOmsH2HOlZP1WV1CNv5hOXBmN4db8IsBlUTo50jyXlS5xfguJueHMrWwZCgwJ2mDzgkT60SPaW3O/2z9lWLHFLb7NP5+dTZddq+3Hj6C7QBwnYBP+Y52GiwNeepmmvA4JbSBEEKNhWyXBEg14CSelc3JqMuXib+wRriuHpdUh1DCdiJ66/bSz2stYWzZKJat98+UggaqoYEtvAmCsDqelNUaRXOe1OHuJePe65iSGGxBJj0I2j0qrRNynTfXoPwRi3bBzPqQfWprN6InaqLPt5VYtXBFdSUTr452yxiE0DqYZTIPmNRB/O1P3DcUL1hLyfGviI8wIZftFImFI9qN9mMU1q8FUZkcgFdoJ0BHLXb5dKRNblQ6qe/8AJW7VYZFxBZGzAgZwAQFLAECTo0qVJjYmr/YDBAC9rrmj2yiPtNS8f4S9q8e80t3YOYDMQAMpXpplB0/eGtVOx2MKXrtskQwMHlmU6H5TQ6pSeGUV7Ij4nz9R0sf5foI+QqH9Yi6nIMMv0kVvgbwK3B0j6j+1UeIA93buAfC4H1H4183GPncX/wC4Cs3466i0S2yup08wR9poA2OWBkmRuPyfKna1bHektGWJMiR4TznqCaG37d86Z7EHYFdfs5VfpmnDkmnp/EladCVjMPYvMFKFXM/CVBgAliczBdI5nXYVtY7E23VWW6Sp1BA3HvqOe40o92twF5rVvPZtvZRczG2EzgxEr4cwEwTA10nrSbwjil62wFi4WE/5TaT/ACgmNfLXXnvXZxqcsN45U/z/AMIsmPY6Cd7sdaQ+J3+n4Vb4Xw+xYcMLZcjUZjMbcoii4xOdQ2XLIBII1HkfSPoKr9yORG/OoHqMsltm2LaaLx7TNytn8+1ZQ4Wej1lTeHj9gt0hqtedZdfXzoaMblY5ttagfiWsimLTycrQtzVBq3ciYqG+8aiqCcXGleXuJAjypkcMvUFyXoXO8nSajuuBQk8QY7E/fVhMHiH+CzcI5HKR79Kojp2Dyze/jwOfyqjf4wcu8fePP6fKrF7sxi+di7HkM32TQe9g2kqwKnoQQfkdaqjiS7MaZrd4iTOmgk/n5fWht3GueewiKJtwwxqR6VTv8MbkIFPioIw0s8WddifLT7ajbGM58ZLExE1n6j1rUCNKJRhdpGloLMifuqresQd/epFuf2rBbLb7VnXZ43w+MdP2zlJPOfem3AXlYaPmPmfupMuJB8uXuKIYDF5YMajaptRhU42jU6HGPY1DjMKtxCrqGBHP86V5g8bnGpBbpUxaa4zTixl+xzTi3DO6uNbJ28SE81PI+Yg0PW5rpXRePYDPbY5FZhET5Gue4oGZyqPIA/j+YruafJ4sS2GopIkDN+yD7RV/AYh0IfTMpzKPNddfIc6ApdYbGp2V7ZGeRtvEidfWnvFyUf1ap1Ye41xY3HzlyzwAJ1MRuxOwmYQR1PKQH62ZMHSd/tqJ3Ukk9Z/M1q14cqasa9SOWV1S4C/Du1N+yWyvmDCCH8Xod5nU8+dWMP2vuhYbxSSdyNzO21L1q6AZI0re5fXkD86CWnxt8xQEMk4dMZ37Z4hhDBW+Y28hUGG43duMc1wLqAAFB39aX1xsbCtP1ozI0O9YtLjS4ikG82RqrOjX+B3P2cQzggaGI2A5COX53objOxzM2YwrfwjSZ3qlwftA4tEZpYERImrWI7Q3XVUNz4o2AHPQFl3/AL1za1EJUmvwEoOStsNWw2QKxJIUAt1PWst4bfSTRLs/wLEXRba6oRAdS853UE6gDWTyLeutNdjglpT8OY+f3DapfAyOXoecEIlzBOTIJA6ZQfrWU/3L9pTBa0CORZQflNZTf6WfuvwDtiIWLPiP55mqZPhr2sqrH8KIJdmi7VsdvnWVla+wR47G2FGHDhRnzMM0CfnvTNZFZWVbj6L4dFkGh/abDq+Cvl1ViiEqWAJU9VJ2PmKysrZ9Gvo5NPh9q8uHQ1lZSPUiKY/GqVrc1lZTI+ph5d2qa3WVlY+jxreP2VuvL0rKysfRowcK3HpRc71lZXE1PxhxI8R8Nc140IuvHX7zXlZVmg9QkUsAJuLPUfbV7ix/+UfQf+IrKyuhP4/sy3F/j+6NOMqMg05ke3SgprKynYfgBzfGeV7WVlPEmVhNZWVh4s8h7fZXUf0T4dWLMyqWW2SCQCQc8SDuDGlZWVHl6HwOhE0p/pGxbpYTI7LmeDlJEjoY3Fe1lBh+JHmc1NZWVlXiz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4" name="Picture 6" descr="http://irg-2009.freevar.com/IRG/Nuestras_Creencias/FinDelPecad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447" y="5013176"/>
            <a:ext cx="1847850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644008" y="6215958"/>
            <a:ext cx="4392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  <a:latin typeface="Agency FB" pitchFamily="34" charset="0"/>
              </a:rPr>
              <a:t>Muchos de los que asistieron a la iglesia, ni resucitan ni son transformados.</a:t>
            </a:r>
          </a:p>
        </p:txBody>
      </p:sp>
    </p:spTree>
    <p:extLst>
      <p:ext uri="{BB962C8B-B14F-4D97-AF65-F5344CB8AC3E}">
        <p14:creationId xmlns:p14="http://schemas.microsoft.com/office/powerpoint/2010/main" val="402784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4032448"/>
          </a:xfrm>
          <a:solidFill>
            <a:schemeClr val="accent1"/>
          </a:solidFill>
        </p:spPr>
        <p:txBody>
          <a:bodyPr>
            <a:normAutofit fontScale="77500" lnSpcReduction="20000"/>
          </a:bodyPr>
          <a:lstStyle/>
          <a:p>
            <a:r>
              <a:rPr lang="es-CO" b="1" baseline="30000" dirty="0"/>
              <a:t>24 </a:t>
            </a:r>
            <a:r>
              <a:rPr lang="es-CO" dirty="0">
                <a:solidFill>
                  <a:schemeClr val="bg1"/>
                </a:solidFill>
              </a:rPr>
              <a:t>Les refirió otra parábola, diciendo: El reino de los cielos es semejante a un hombre que sembró buena semilla en su campo; </a:t>
            </a:r>
            <a:r>
              <a:rPr lang="es-CO" b="1" baseline="30000" dirty="0" smtClean="0">
                <a:solidFill>
                  <a:schemeClr val="bg1"/>
                </a:solidFill>
              </a:rPr>
              <a:t>25 </a:t>
            </a:r>
            <a:r>
              <a:rPr lang="es-CO" dirty="0">
                <a:solidFill>
                  <a:schemeClr val="bg1"/>
                </a:solidFill>
              </a:rPr>
              <a:t>pero mientras dormían los hombres, vino su enemigo y sembró cizaña entre el trigo, y se fue. </a:t>
            </a:r>
            <a:r>
              <a:rPr lang="es-CO" b="1" baseline="30000" dirty="0" smtClean="0">
                <a:solidFill>
                  <a:schemeClr val="bg1"/>
                </a:solidFill>
              </a:rPr>
              <a:t>26 </a:t>
            </a:r>
            <a:r>
              <a:rPr lang="es-CO" dirty="0">
                <a:solidFill>
                  <a:schemeClr val="bg1"/>
                </a:solidFill>
              </a:rPr>
              <a:t>Y cuando salió la hierba y dio fruto, entonces apareció también la cizaña. </a:t>
            </a:r>
          </a:p>
          <a:p>
            <a:r>
              <a:rPr lang="es-CO" b="1" baseline="30000" dirty="0">
                <a:solidFill>
                  <a:schemeClr val="bg1"/>
                </a:solidFill>
              </a:rPr>
              <a:t>27 </a:t>
            </a:r>
            <a:r>
              <a:rPr lang="es-CO" dirty="0">
                <a:solidFill>
                  <a:schemeClr val="bg1"/>
                </a:solidFill>
              </a:rPr>
              <a:t>Vinieron entonces los siervos del padre de familia y le dijeron: Señor, ¿no sembraste buena semilla en tu campo? ¿De dónde, pues, tiene cizaña? </a:t>
            </a:r>
            <a:r>
              <a:rPr lang="es-CO" b="1" baseline="30000" dirty="0" smtClean="0">
                <a:solidFill>
                  <a:schemeClr val="bg1"/>
                </a:solidFill>
              </a:rPr>
              <a:t>28 </a:t>
            </a:r>
            <a:r>
              <a:rPr lang="es-CO" dirty="0">
                <a:solidFill>
                  <a:schemeClr val="bg1"/>
                </a:solidFill>
              </a:rPr>
              <a:t>El les dijo: Un enemigo ha hecho esto. Y los siervos le dijeron: ¿Quieres, pues, que vayamos y la </a:t>
            </a:r>
            <a:r>
              <a:rPr lang="es-CO" dirty="0" smtClean="0">
                <a:solidFill>
                  <a:schemeClr val="bg1"/>
                </a:solidFill>
              </a:rPr>
              <a:t>arranquemos?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baseline="30000" dirty="0" smtClean="0">
                <a:solidFill>
                  <a:schemeClr val="bg1"/>
                </a:solidFill>
              </a:rPr>
              <a:t>29 </a:t>
            </a:r>
            <a:r>
              <a:rPr lang="es-CO" dirty="0">
                <a:solidFill>
                  <a:schemeClr val="bg1"/>
                </a:solidFill>
              </a:rPr>
              <a:t>El les dijo: No, no sea que al arrancar la cizaña, arranquéis también con ella el trigo</a:t>
            </a:r>
            <a:r>
              <a:rPr lang="es-CO" dirty="0" smtClean="0">
                <a:solidFill>
                  <a:schemeClr val="bg1"/>
                </a:solidFill>
              </a:rPr>
              <a:t>.</a:t>
            </a:r>
            <a:endParaRPr lang="es-CO" dirty="0">
              <a:solidFill>
                <a:schemeClr val="bg1"/>
              </a:solidFill>
            </a:endParaRPr>
          </a:p>
          <a:p>
            <a:endParaRPr lang="es-CO" b="1" baseline="30000" dirty="0" smtClean="0"/>
          </a:p>
        </p:txBody>
      </p:sp>
      <p:sp>
        <p:nvSpPr>
          <p:cNvPr id="2" name="1 Rectángulo"/>
          <p:cNvSpPr/>
          <p:nvPr/>
        </p:nvSpPr>
        <p:spPr>
          <a:xfrm>
            <a:off x="323528" y="4365104"/>
            <a:ext cx="4824536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CO" b="1" baseline="30000" dirty="0"/>
              <a:t>30 </a:t>
            </a:r>
            <a:r>
              <a:rPr lang="es-CO" sz="2400" dirty="0"/>
              <a:t>Dejad crecer juntamente lo uno y lo otro hasta la siega; y al tiempo de la siega yo diré a los segadores: Recoged primero la</a:t>
            </a:r>
            <a:r>
              <a:rPr lang="es-CO" sz="2400" b="1" dirty="0"/>
              <a:t> </a:t>
            </a:r>
            <a:r>
              <a:rPr lang="es-CO" sz="2400" b="1" i="1" dirty="0">
                <a:solidFill>
                  <a:srgbClr val="0070C0"/>
                </a:solidFill>
              </a:rPr>
              <a:t>CIZAÑA</a:t>
            </a:r>
            <a:r>
              <a:rPr lang="es-CO" sz="2400" dirty="0"/>
              <a:t>, y atadla en manojos para quemarla; pero recoged el </a:t>
            </a:r>
            <a:r>
              <a:rPr lang="es-CO" sz="2400" b="1" i="1" dirty="0">
                <a:solidFill>
                  <a:srgbClr val="0070C0"/>
                </a:solidFill>
              </a:rPr>
              <a:t>TRIGO</a:t>
            </a:r>
            <a:r>
              <a:rPr lang="es-CO" sz="2400" i="1" dirty="0">
                <a:solidFill>
                  <a:srgbClr val="0070C0"/>
                </a:solidFill>
              </a:rPr>
              <a:t> </a:t>
            </a:r>
            <a:r>
              <a:rPr lang="es-CO" sz="2400" dirty="0"/>
              <a:t>en mi granero. </a:t>
            </a:r>
          </a:p>
        </p:txBody>
      </p:sp>
      <p:pic>
        <p:nvPicPr>
          <p:cNvPr id="3074" name="Picture 2" descr="http://t1.gstatic.com/images?q=tbn:ANd9GcTr9pew5CN9mp1EzBIEFuZ4LOjkydvW9LXvIm9-XXTfx1CPfBZ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365104"/>
            <a:ext cx="3528392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4311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5050904" cy="29523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Según lo dice El Señor, en la iglesia permanecen estas dos clases de personas representadas por el: «trigo y la cizaña» o sea los que obedecen a Dios y los que no le obedecen.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Picture 2" descr="http://t2.gstatic.com/images?q=tbn:ANd9GcTFi3nse9td4xCMUZ45MW2KBTNtiayYhnny93uII8eYHEriUa9W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095" y="160338"/>
            <a:ext cx="3456384" cy="211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392488" y="342900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800" dirty="0">
                <a:solidFill>
                  <a:srgbClr val="FF0000"/>
                </a:solidFill>
              </a:rPr>
              <a:t>Mat.7:25</a:t>
            </a:r>
            <a:r>
              <a:rPr lang="es-CO" sz="2800" dirty="0"/>
              <a:t>.</a:t>
            </a:r>
            <a:r>
              <a:rPr lang="es-CO" sz="2800" dirty="0" smtClean="0"/>
              <a:t>«</a:t>
            </a:r>
            <a:r>
              <a:rPr lang="es-CO" sz="2800" dirty="0"/>
              <a:t>No todo el que me dice: Señor, Señor, entrará en el reino de los cielos, sino el que hace la voluntad de mi Padre que está en los cielos».</a:t>
            </a:r>
          </a:p>
        </p:txBody>
      </p:sp>
      <p:sp>
        <p:nvSpPr>
          <p:cNvPr id="6" name="AutoShape 2" descr="data:image/jpeg;base64,/9j/4AAQSkZJRgABAQAAAQABAAD/2wCEAAkGBhISERQUExQWFRUVFRQUFxcXGBQUFBYUFBQVFBUUFBQYHCYeFxkjGRQUHy8gIycpLCwsFR4xNTAqNSYrLCkBCQoKDgwOGg8PGiokHyQsKSkpKSksLCksLCwsLC8tLCkpLCwpLCwpKSwsLSkpLCwsKSwsLCwpLCwsKSksLCksLP/AABEIAMIBAwMBIgACEQEDEQH/xAAbAAACAgMBAAAAAAAAAAAAAAADBAIFAAEGB//EAEIQAAEDAwIEAggDBQYFBQAAAAEAAhEDBCESMQVBUWEicQYTMoGRobHRFFLBFSNC4fBDU2JykvEHM4KTohZEg9Li/8QAGgEAAwEBAQEAAAAAAAAAAAAAAgMEAQUABv/EACwRAAICAgIBBAEDBAMBAAAAAAABAhEDEiExQQQTIlGBMmHwcZGxwUKh4RT/2gAMAwEAAhEDEQA/AOiszpluk7nnIBGDCurZ4JOP4Sf/ABj7oVpwuDksPu6mVY0eGNBJ1ASIwIhcSOGaO5PJFkA8fL9EdtQY227LY4a0bn5KYsWHc/7IXDJ+wqUoGgwgsHadxzLj78QiAHUIj2x02yk6l0xz2tAwPC09YRrZrdYmOZ5CCOpStk3S+wJRaVsNTqyDlsyeYSNzT8Y2w1vMe9MVaYl0fm8+hQOID95joPok5W9efsLH3x9DVWyL6m2CAZjGAp32rW0AeGANwMEZ+EBOVLgtAgCNM5np2VfxvIpYAkEmO8fdU5IQhCTXfDZPjk5ySf8AQjb0C3VqMDSYOIWValVrvCSAACeglIFoAEE7kGfJWlHd/L2BI36qTE+kuCia1+T5JWRr6iXZAbicCT09yE+3cCdR9ojAkx3ymTSaTkv3j3/FDrPbTaXHWWsDnH+I4EwBzVUrca/2IUueP8Clnb6thB1PGCXAeNwJ1HPeOWyYPDgzbUf9A+RSPo/xGnVY/JIDyREwZOrn3JT9W3aSfE8fDCUowralYbck9TLsa92kCIw6lv13Sj7dxLYmBG+mRHkSmPwNMQZdjbIz8khdXFKk+PGYg7jnPbyWZnv8pV/PwHiT6j/j/wBH7Rx/eSDJa4bbE8krwxhawNfgx8J2QH8ea4flETBaHyZ6nlCyle0yT4wMwPDpxG8DbOEqUouKUXdDFjmr2VDrHtdPbdTYS2S12MR/qA+6r7Kp/wAwzumGNLKAc6Y1NP8A06pJ8tl7E76Mywrj+g63ih2e33hMaGPHI/M/A5CQp3AL4wQRMrBRBMsOQnwzy6lyIliXjgnW4O0jEjbaSPuMquqWLmtMZBIyD3VxRvTMPweR+/3RK0E5HiHMb/z3RSw4pq1wbHNkg6fJzD6ZB+S3aNLX5PMK9rUJ9oSPzDDvf159Vtjaf5W8swD8eimj6WpdlL9VcaaOe1PDcOI+Pf7n4qdOtVDx4id+v9cl034ZnQfALQot/II8gnr0ck/1GP1UX/xOWrV3+LScS4xHfuOy1QrPD4eRgdB7uSvb6sxsNDWl7sAQNjjMbBUlxSE4EPEhw6j8zUucHB8SsdjmprmNAreudIxyWINPAAn6LSRtL7KNY/RbsqJqlcEqoNxmE3b1tgMk4wurLOukyP2+Cd36QGkQ2ox0udDXAeEiCQJ5OxGfNTq3rnANgBx9qDIA6TzKpOK8epOq06LQXPD2kPEaQ5rs6eZ2idt1dXVu5pB/NlS58k64/J6EI2rNVQ2A3YH2T0cOqasbtxLQSARIOxnoUm9hfTA6Se+6nw6nLgTuInnsQpITakqCnFODssKV0ZOcydu0BCu6p1kDnE/BNtpicNgRuWu36KDRg+ATOBpdt5qiSk+GyJSSd0OVqWoDwuwI/h2+KU4jT1aJkaR/h7f4vJNC6cC0YIP+Fw+qR4tUnTPVw9wIhU55w0k0+RWJS3SFXWA3kzJP8J+hTFF8n3hU3HOOMtdANIvLm6pDtPOIPhKqaf8AxFgz+G+NT/8AChilsn0WVOS+zvy2XH/NPuhct6T+kb6YLaLg0SRrJBcZ3Leg7pB3/EkkEfhgNQg/vD/9Vz15xmm/e3cf/mgfJipnNNVFg4cWrvIi19GOLupOAq1aZpPcdWp3jackuHmeXddy2o1w1NcHtdkOHNeSm+Yf/bfGtUP0AXQcN9M306YptoNDRsC6ofmSg41oLLUpXFHelowqnitMGo7/ACtVxZt102OIALmtdAJjIlCq8IBJOo5AHI/Zen6eco0heLMoStlF+FEM6k6f5rHWuHn8phNV2Brg2Z0uHKMqM4q9yFz2knTL1kk+f52Rs6gETsSJ7hO8f44Gs00i0hzeWSO0J2g1pYwanNlowC0cu4UtDceNx5e03f3BdLHjeODipdkMsqlkUpR6KPhdJwDXHMgn3HZN8NdFR/eQhPu3Nc4BzoDiIDj3Kh+0HR7RmOcH9FFvGEu+imSnO3S5LlgbUDhHsmP5ofri1pndjgJ6hyDw6uYnm4g/dZfVpfobuSC/sG7N81csi02InB7ah6lU/wBQkLynU0n1RDXEGJ21cgfNOVD/AFlJ3dyGtc47NyY3PQDupnNtjIrgQ4dxCpVqaQ3Q1ryHTuOYpjJEwDqPlEK1vOJerBGZG3OO/dUHAuJiu+rpIaXv1BkiZawNLmn+KQ0ct1eXQ9ZSJOHM37t/r6Kjd09QtFstkV1G9YCXEv1O3Ojf3gqFzeNeBBIcNjocCPfyRqLzqpDkHO/0+H+aD60lre/rfhGPgVOpPWrKtVtdGMo6gDocZ5tGCeZGViuODt/cs8j9SsTVibViJZabX+zk6DuZSt16WuoVNLaTTp2Jnp2KUpcbqkQC1vk0frKrrppc8kkknMncob1fBU1t2GtL+m+vTBotEua3BqYBMfmXp44c0NDMRuANQ8/4pXl3DbcfiKR/xt+qtvSrjbqtZvq3OaKcgFpIJPPITMeWKT25E5ccpNUzqX0y2o9rZgZHmMoopkF0YwfmuOt/Sm6b/aF3+ZrHfMiU4z0vuerD502/opZKL8muE/2/n4OqpzLcncc0bSQ5pkxqE+S5QemFx0p/9v8Ampj0uuD/AHf/AGx90KUV3Ji3im/COqok+s7SVupak8ly7fSi4/M0eTGphnH7l39pHk1g/RDeNKpN/wBjPYydqv5+APpzZuPqo5NO2+/NcqOHv6H5Lp+P3DyynLiTDpJOd1RknqhnLn49FWFVBJipsH9/ktfs93f5K0o05Rn2phL3YbKUWDu/wCJ+BMTn5J17IQtBRpsW2j0nhOr1NPb2G/wjp2TTaskt1UyRy5/CUlb3op2zXHkwfReccTe51UvO7szzXUl6qONJdnPx+neVvwd1d2rvWHwn255keYUXWTgH4OYhcNQvazfZqPH/AFO+6Ybxm6G1eoP+qfqua/bcnJ2X+1NJJNHcOf8A8rHs4PwhQtmR7nA/Iz9VyA9Irwf2xPm1h/RZ/wCobw/2v/jT+yJyT52/6F+xOq4/udJXoS9x6uJ+Knb8P1DcYAnOPeuZ/bd1/eu+DR+i3+3rkf2h+Dfslaw2uTG6ZKpUdYbgNGmmZMAF/Mf5B+qnb0IGNzuf5rjT6QXH5/k37IdTi9d/tVH/ABI+iOUtvIv2Wjp+PcRfQphwDS4vDfEJEFrztPVoXMX/AKVPe3S6nTImY0mJz37lCrVCaDpJP7ynkmThtT7qpuAijJxpIdiwxrns6L0QNOpXA9TRZpGppbTEhzecz3XahgOtstkiCBgweok9VwvoOYuJ/wADik+LXTqlepUBIBMCCRgCFXDNUflyT5cO0+OODtvw5aWwDgO5HmlH0CdI29of6lxg4hXb7NWo3ye4fqpftm6/v6nvIP1CWlFsP5I9GsnerY1pfkd2jnPNYvPP23df3z/g37LFT7iJnCxegxTqU8qVBqIWyVNJFSkaY2DPTPyQQ2RPVPvpeH3LTLfCX4POXIoxiZY1TbSTNOils3cCKMorbdMNpQpwgkjFMB6lEphEa1SazKU0MUgHEnzpHY/VI+rkqyvqOR5ILKGUyMeBcp0y/wCA8PbpDiAV0H7KpvYQWgcgRgpH0fpTTb5ldC0ACF1/Qel2uUujmeoyvbhnmt7baXFvQkfBKGnhXXG6X7+p/mKrXs3XMyR1k0joxdpMb4jxGWU2DZrAT5xAVQ63JElTptOnzlOspeAJWSPkZiklwVjbdTFunPVrcJSsc5CraCI23Rg1TDUdAbAPw6FUoJ6FB7VlG7FY6ihupwnn00I00aPNi7x+7I6uafgCka9JXD6OEtWobLLGY+iHCKmg1Dz0Fo83YUPVYRGU4nuR+qIRhOXQmb+RX1aaG2knH01KnRT4JipSQuKaxPi3WJ+jEboWotRGsyFOnbknCYZb9TCfPC2DHIT9XIKkKOCjilARCzCleFoOU0IerR2MUxTRKbUt42CpmMpqYpJinTRRSQvEzymKigpCgnBTUhSSvbYz3KK+5pZWm23IDJTlVni9wVpwmyghzhnl5dVd6b027oly5KLHhFp6qmAd9/enDVSrq0mOS3UqcviuvJrFGoklbO2cxxfNV39cki+lhWHEWzUPu+iC+nhfNTtys60XSRV0KeE81nhAWUqKNpW5I2gYS5E3U1HQmzTWjRSUP2ANpqfq0VrFPSioGwAYsdRTAYsc1DTC2EKlFBNJWL2ofqkSiz2wqykl61NWdNmT5JSszKxwGQkIV2496JToSFu4Zj3pu3p+EK7FitIlyT+TEHW6ynRTzqS2y2PRdCGFIklNs1TtiQsTzHwIWJ2qM/JR0m9OSfp0OaWbRcMq1shqbB8wr5YVQlTNU7YkbHp2lTq2LhyTlK1cAeY801b1JEOiCk+whl2UvqIWmUlcPoiMQsosYcER3S36dAOVCNNiYbTTFS1DfJY2mlPAap0C0relFLYRrW11Hsl+wFuL2dpqJe72Ry/Menkn6taB3PyHIKdUx2A2CTbJOo7fqrcWNQXBNOTbGGvgd1tzoEIdL8x9y1O5SMisZDgr7lsvd7voFH1WEwWeMqb6eFzPY5LVLgr2NypspYRW0kalTT36e0KUxU0VhpJrQhvakP0w5ZBY01gajaVgp9Fn/wA7C3RDQommjhi36pF7B7YTNNb9WmxRnoiULcQSQTHIfqih6a2C8lCFGlk+SXr20lWLrgk7AdgoPYmP08TyyFLe0IA80xQHhHkj3lOUe1t8CRKojBRQlttgaTfFsj3FnAB1TPRSrUJiPgEQcMcBuPJGzaEWW+NlitaFn4RODn6rFmrPcHItq4AnHzTdAkCQcTCqLS6zBHvTzLiCeh/qV25Kjmxd9HSWziG8i13yTAYG9wVUcNvYHUFWzblmmIlTyXJTF2FgNP6JqjaseNoSVJ88sJxri3bIQM9rYO5tiwRuFBlF0dQrCm9x3GPIqX4TG8BYBwIUKGpWDaYAgLTLfQOyjUqQEMkeiL1xqMDYKBZOBsmQIHcobsDuV6vBteQDs+QwthqLSpI3qGrHBGxYmKWZUqlNMOpYQ3pTx8jthI01INTGgLHMHJFqAhcMUzQMTC2ietMQvaI1NijaUkBNViG4b8cLbGOjcefNBfTMrNaXBqNMgZdklQ15wIRG0U3TptDZ3Q6WFtRXigeiNQouB5gc+SZ9d0hb1SCenJbHGkecuBEW+pxICx9rHOf5Jr17uQWNBO61xRisrfw0k9Nz0RadtOxCYfSGw95QKtItMoXCxkQzbbvslr1rwJZgif6hTdUcAJwDz5wq++4m4+FhxtPMrVjMbFv2u4Yc5kjeS6ffAWKueymSS+qQ6TMN9y2m+2xe557b+kFWk4Fp/wAwIBaRzEFdJ6LccFetod4SZ0HH+l3XzXEVW9UK1uHMe1zTBBBkLu6KcTiRk4Ps9jbcOpu0xpIJnbft2VxbVWVAJ8LvkVz1peevt2vJ1OwQRvtlp+qft77S3xtJEeEjcHkufPG0dKGWLVl/Uc8GAJaRgj7ojaLhlpHTdc7R9KXMb4m6m8owR70q/wBLnuflgDDyGCAhWKT8AvPFHUVL2uxwBx57EdirGgTJLch2d9ilbNoq0gJBESwz4h2KDQsqjTmcIHXQcfkXdM4yI81r1Q6Tz/2ULevOD/upPdiW8uSAFppi9xQ5jZLlsp9tYEH6IVSmCJAQvgYn4Yu2RyWVDC21xHdSMHshGLgjSr9UVzWpOoIWMuR1RI80MyDhAfSK06uJkLTbsiMLaBo1oW2iNwYW6rw7IMHoouuTGy9RqJOY3uFsAEQD+iA6qXLGGELRvkOacKJqgQiU6s7pO6qtBiV5Js1ugr6reXwWm1BOTCr23ImRJ7J2ndNPtADy+6P26RikNsp91pzhyJ/rsk/xYJwIW21JS9RiVhanx8kKpdEdwiEhCdRk5wPNZFWE3RU8SupO8qlvK7hTLmnxTpaN9sknywrXitdrNyBzjcxyVdTu31A84YwdhPxVkcfBLPJyUTa9TmViVrcRdqMARKxO9oT7pxhfgCZwhhNeoBa2N4EqDrfC6EDlzY7YcQrNAax+gFwM9CvROHcRq6g17Q5pjIwZjJXmTLYmMrpuDekDqRGoahiUGbG5Lg3Fl1Z2t3pJwDHuVbfhvILoeF3VC8BdTwTAjYtfGJHMGN1T3zcxGyhjalTLZtONo6X0Wc4sGRp5Hoei6JpdzEhcV6M8VZQD9ZMcmgTJXUuuI0vDgGuAjUYlJyxeweFrWidP2zGe3RbuHZxg9DzQbqoW+JrTHUQQfhyQX8Tlo1RvHfyCVRX2FdUeoGo9FpVKZGfCTtJwq6+vSzxB7XMmMbg9wVijfQLpdj7XlSlJWHG6c+Ip41AZIMjshlFrsKEk3SF7kO7SqatVcCrO7rHukHjUM/zTYfuDP6MoViU4HFI0YbuU22qDsV6Rkb8hi4labVI5+5DdX04Kk1jXZDx3GyEaiTah6IgchtpHcZA6FEZCFmkXuKTrtHMFPEoNZ+O61dmlc49EKU1UuOWPggFvuT6FkgXdFKjWIKUN0QXGCQAZ3x0JKjaXviGrY/1KxwbPbJDt9dODcKirXTz/ABH4q4r39J/hgidncj3hIvthJEz0hegqDck0U1UkuzJTNzdO0aS2B2QLkhvPxJZ1wYy5UpWiOTpg9NHmw/NbUmOkTqCxGBaPN6dyQmm3UpJ1OFtitic6RYPuA3M4Tlvdh3NU7qBIVlwHhZc6XYC2U6A14Op9GOMutn6mHpIOQR0Xc8QtWuBqscCx+cEGCckfErkR6ONNMFh96lQtHMESfJRZNZO12VY9oKnyidzUc1yetuKPqAMc46QcDpK1R4S6o0lTo8BfKBzVUw4xfaOptKwtaZJqGpTLQGs5Dtn2QhMvKT2g+qAPMg8uyRocMOxJTh4TjCklRdBAeKcRIgNJc0ZEnZc9dcVMEZg5jur2tw12yprrhfiT8Liif1CmxGndkq+4NxJw5lLUeCy3bKLa2rmSN0eSUJKhOGE4yTL43AcMn4pGvdAbFVdUODsoNYEpCii2U2g9W9k4KnaEzMqtbQITlElMkkZCf2dVb1mub4iJSt/t4fiEnbGQmVP0yxU0A4be6HZODg9FdGownBCpmcJBzMIb7R9PM4C16swtbq9YwTMqnqcdJPsCEnWql7oVjbWHhRpRiuRTk26QNvFwPZbHWYJ9yC661GXGAIJ3ym/2TJnkqbjFB0w1GtW+AW5UBveNPLiGmGgyA3AxtI546oh47TNLxMDqmfF7MZ8MQcjsqy94cWAQSZElV7rcp/womqV2XlHjhc0hwEDblHktV+OtDTG42VB6kqBple+LPfJBn3ZJlSY+SgsppqlbLzB5LGlSEBYtUq1RoAGqAtIOQ+DzSZAW/VYlLMfCcZXEQugkc5k6IVtRqGIGFSmpCesr4SAiaQpo9J9FnB1ENdv/AFsi1qUOg8iue4XxPREFdbIrNFUHMCfPsudNVK2XY3tGg3D74NwVa1YDdcgDmuUry0oruJam6ScJbhfKGxlrwdOwyJbkLZvfDBImduvZVthcNA5nHlnups4mTIIbueXLop5RoqhKy4p1mR4hE7FUXFKYklpTXEH/ALsObyIx9lzd7xfed0zFBt8Cs+RLstuDcVaSWO+Ks9LJ3XBUa5LpCtuE3Ly+DKbkweUT4vU20mWd7EpP1aNdVIchC4CUlSKpO2DeYW6VYLKlUEJVgytqwi/oNxKkXrOGjw5ULkQleShLgcpVAj+tBEFUf4mFOjfEFe0MsfPC2zIRfVaQso346TidwPqkrj0hIPstI5j+a1QkzG0uwrqh2ElL1KOc4QTxqfYaG9YJP+yFVvGnUajtIa2dpJyAAJ/rCaosFyj2LcRYCq+pTEQmrviTXy4bfRVX4iSmxgxE5fQR1EBLVmBHfc8kjVq5WqILlwa0wi0nIJqhapHKIFj7Lwgbn4LEWnTEDCxBsZqzz88FeAHdRKWfaOCsOF8SfMHxA9U/ra50ER3GQuipfZC8b8HP6TsoCmQZC6anwPWcK0q+h72MmNTTuRmPNC5RszWSVlBw6/wAV6D6JXGqmWk91wLuHim4F3hEwSesSPor7hnpFTpktpwcb90vJHbhDMTUXszt7uzDmqoqcNcB2T3CuJCqwgu0n5bJlw06QTLXbEc1B8oOjoOMZqzn6d46mYTI4jOeaJeUG+sPMIbrdsYRvV8iY7xdIbsOOU8hz9Eczn4BDu22tZupr/ETp2Oe8KpueFneEChRLM7EGRHXqmwglymJyTk+JRJUKRD9PQkFXFKt6syFyzKpbV17mZzzMyZXT8Wt3SC0Yc1rgBOARMI8vgXhXbF7u/LjKg3U7YodOmTyVjaWbnGGjv2+KTwh/wApAGUDsrax4ZIBQWNIOQcbq3tnCBCVkkVYYcjNOzgYQLi1JVpa7KF3chn8JP0UibsucklyUFSwPNJuaZgApvivFtbHANMj8s47kLnqnG6pEH3GIVmODa5IsnqIp0i0qW7vaSfE+JC3fGkOlo3zlAteM1B7WR3VbxKoazyTunxj9k2TK5dFgPSBjo8GnrB+iU4lxl9YwT4REDoBySVGwT1twnKZ8EAlOXAowuGyI2i4q+tuDHfTjaeSPfMZQp6iJPIfqUuWVeCrH6WT7ObqWj0oWK1q8Za5olpnnHJbs+GirLmvaGty4kwB5ryb8mTx1xHkqm28pu2tDKt6PAy0gky0/wAQy2OuE1XrhrWmkGmMycEgdjyQOX0bDDatgqPBqhaCBusVvT4uABqqAGJIBECcx81tB8g9IfZ4hwtxBOeRRG1DO5+KxYuh5Ocui34ZcPAw5w95VrwviFUXGKj87+J33WLEp9sN9oR9MqhOuST4mb55LmrB5DsFYsTsf6RE/wBR1PD7p42e7bqVq3v6utv7x+DjxO6+axYgfbDXRdXN2/T7bv8AUUG2un58bviVixS+CqJY0rh5blzviUhVrOnc7dSsWI49ATEnvOrc7LsLK6f6r23YDQMnHksWLcnQrD+pmrS5fAbqdBcZEmDtuOat+IiLZsdVixSy7LsfTOQurp4cIe4eRIVha3tTUPG7YfxH7rFia/0ozD2x2pxCrB/eP2/M77pa14hVLD+8fv8Amd91pYkIY+wVO+qAOio8S4TDnCcc8pHjt0+WDW6A0QJMDfYLFicuxPkHVefVjJ2VQKzp3PxKxYmxAydhnVnfmPxKt+EXDp9o7dT1W1iGY3D2XHFKzgIBMdJMcuS57j9VxLpJPgHMraxBjK59FLwq8qNdV0vc3wDZxHMdEOndPi48Ts6Zyc559VpYqPLOf5I8Hv6rWuAqPA6BzgNj3S1W9qGqCXuJjm4/dYsWLthN8IXq3L5Pid8SsWLE4ib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4100" name="Picture 4" descr="http://2.bp.blogspot.com/-dSb3kt3X7fk/TqArH8InBcI/AAAAAAAAAF4/wJoAiP4mLis/s1600/reino+de+los+ciel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068960"/>
            <a:ext cx="4236913" cy="3388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389419" y="580526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i="1" dirty="0">
                <a:solidFill>
                  <a:srgbClr val="FF0000"/>
                </a:solidFill>
                <a:latin typeface="Agency FB" pitchFamily="34" charset="0"/>
              </a:rPr>
              <a:t>Por su puesto que todos </a:t>
            </a:r>
            <a:r>
              <a:rPr lang="es-CO" sz="2000" b="1" i="1" dirty="0" smtClean="0">
                <a:solidFill>
                  <a:srgbClr val="FF0000"/>
                </a:solidFill>
                <a:latin typeface="Agency FB" pitchFamily="34" charset="0"/>
              </a:rPr>
              <a:t>queremos entrar </a:t>
            </a:r>
            <a:r>
              <a:rPr lang="es-CO" sz="2000" b="1" i="1" dirty="0">
                <a:solidFill>
                  <a:srgbClr val="FF0000"/>
                </a:solidFill>
                <a:latin typeface="Agency FB" pitchFamily="34" charset="0"/>
              </a:rPr>
              <a:t>allí, pero Dios establece una condición: </a:t>
            </a:r>
            <a:r>
              <a:rPr lang="es-CO" sz="2000" b="1" i="1" dirty="0" smtClean="0">
                <a:solidFill>
                  <a:srgbClr val="FF0000"/>
                </a:solidFill>
                <a:latin typeface="Agency FB" pitchFamily="34" charset="0"/>
              </a:rPr>
              <a:t>Solamente </a:t>
            </a:r>
            <a:r>
              <a:rPr lang="es-CO" sz="2000" b="1" i="1" dirty="0">
                <a:solidFill>
                  <a:srgbClr val="FF0000"/>
                </a:solidFill>
                <a:latin typeface="Agency FB" pitchFamily="34" charset="0"/>
              </a:rPr>
              <a:t>entrarán los que hacen la voluntad de Dios.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534891" y="2298834"/>
            <a:ext cx="3426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rgbClr val="FF0000"/>
                </a:solidFill>
              </a:rPr>
              <a:t>Durante todo el tiempo que permanezcamos en la iglesia, Dios </a:t>
            </a:r>
            <a:r>
              <a:rPr lang="es-CO" i="1" dirty="0" smtClean="0">
                <a:solidFill>
                  <a:srgbClr val="FF0000"/>
                </a:solidFill>
              </a:rPr>
              <a:t>tratará </a:t>
            </a:r>
            <a:r>
              <a:rPr lang="es-CO" i="1" dirty="0">
                <a:solidFill>
                  <a:srgbClr val="FF0000"/>
                </a:solidFill>
              </a:rPr>
              <a:t>de transformar nuestro carácter.</a:t>
            </a:r>
          </a:p>
        </p:txBody>
      </p:sp>
    </p:spTree>
    <p:extLst>
      <p:ext uri="{BB962C8B-B14F-4D97-AF65-F5344CB8AC3E}">
        <p14:creationId xmlns:p14="http://schemas.microsoft.com/office/powerpoint/2010/main" val="376841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11521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¿Porqué razón se realiza esta selección de los llamados cristianos?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1628800"/>
            <a:ext cx="4572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dirty="0" smtClean="0">
                <a:solidFill>
                  <a:srgbClr val="FF0000"/>
                </a:solidFill>
              </a:rPr>
              <a:t>Apoc.21:27</a:t>
            </a:r>
            <a:r>
              <a:rPr lang="es-CO" sz="3200" dirty="0" smtClean="0"/>
              <a:t>.</a:t>
            </a:r>
            <a:r>
              <a:rPr lang="es-CO" sz="3200" b="1" baseline="30000" dirty="0" smtClean="0"/>
              <a:t> </a:t>
            </a:r>
            <a:r>
              <a:rPr lang="es-CO" sz="3200" dirty="0" smtClean="0"/>
              <a:t>No </a:t>
            </a:r>
            <a:r>
              <a:rPr lang="es-CO" sz="3200" dirty="0"/>
              <a:t>entrará en ella (la ciudad de Jerusalén) ninguna cosa inmunda, o que hace abominación y mentira, sino solamente los que están inscritos en el libro de la vida del Cordero. </a:t>
            </a:r>
          </a:p>
        </p:txBody>
      </p:sp>
      <p:sp>
        <p:nvSpPr>
          <p:cNvPr id="5" name="AutoShape 2" descr="data:image/jpeg;base64,/9j/4AAQSkZJRgABAQAAAQABAAD/2wCEAAkGBhQSERUUExQWFRQVGRcYGRgXFRYdGRgbGBsYGBoYGBoXHCcfFxkjGRwaHy8gJCcpLCwsFx4xNTAqNSYrLCkBCQoKDgwOGg8PGikkHyQsLywsLCosLCwsLC8sKSwsLCwpLCksLCwpLCksLCwsKSwsKSksKSwsKSwpLCwsLCwsLP/AABEIAMABAAMBIgACEQEDEQH/xAAcAAACAwEBAQEAAAAAAAAAAAAEBQIDBgcBAAj/xABFEAABAgMFBgQDBQYEBQUBAAABAhEAAyEEBRIxQQYTIlFhcYGRobEywfAjQlLR4QcUM2JykkOCsvEWJFODwjRUk6KjFf/EABoBAAIDAQEAAAAAAAAAAAAAAAIEAQMFBgD/xAAvEQACAgEEAQMCBAYDAAAAAAABAgADEQQSITFBEyJRBWEUcYHRIzKRoeHwFTOx/9oADAMBAAIRAxEAPwDO2y1MEp6kv3yHvDDYxf8AzyxoZJHkRCWYvjHMN6w12PmNblFv8JR7ZfXhGU7e0mdzrF/gkTeBDFLhgOmlK9XPtHk5RUCAQFA/TR9KnFQS4GVeg0HcmsQn2jA6lB827xmAHPHU588CBTJCkuCTxZeH+8GWVSwQXozgDRWQ8KwLOvIsCG0POhEfIvtKTxslKnYtTJx4+MQAA3HUlWEsmSi4SoAD8Q94Ks8lSaEgp6CIpLipBfQ19YvCaRaK1zkSM5iy8mo9SKAE8/eKbMlVdXDHt21EFXogOObH6pH1jkGrkYWoWY0zcPQRSQN8I5hSJ4USaBXI6gMH6frE5yHyDOMh9d4qnSiHUKs2XsYmiYpKAAymHXODcccmDkz2XJKTQh/r6eHMua+UKXJYsx6w5s6ODnCttI3ZWXZ9vMrb6eJpDRLDHhEUBSs9mQCax4rOL8L1iIEC1fxPAyvDWPC51p9axclLCPCIgVET27MrEwp6x7Lmn6EfBBPvHi5oRhdxjVgFCQ5GR5ZQdKuxx4kEifTAw+vKArhvIWmWVpSUcSkFJJoU9wO+WsGybQmYqYlJrLOFXQs+vQwhva3LstpTNSMaJyTvJb1O7LBadAoBTdQzmgjTrpGCHkDJ4EZqCbQibLOJGFZlqYpxIOFwRmKpUDlrGQsG1Uko3VoUJc1DpJUDgWEkjEkh2dvhNQ2sET9pJCbUu2BS/wCGlG6SCDMUl2MwlgE8tYy4uuZMDrCQqYFOopKikvi4Q4ZT0Yn70NAoBt8S6qs87pNN8SJl7ommYUyAAkL+8QlCmB/CVK0PTnGotIEwKKXoWIKWUksDhUNC1fGMXeWzu6QhUhJXLnjCXZa0KSFYwyRkWOQDbvODNjbxQiZu5ZAlzSrCCoGZiQEjiYBkqGQ6Kg7EDrL0wMMD9o8MotzOoaFduQwBOnrr8oe7kJXnRX0xhVfFmKkAhsyWfLJmfMQht2GOVPzEeHDMHc+r5xO8UtUVo3Tn5N7xNaXAPKhd8w36QPbRif6qde0OV9iNkZn1qSN6TpTk1IM2V/8AWKIy3fzFIXyzVWmUMdm5Y/eZgy+yGtc/SDdc1kSnWcVGbGyXgAcyQKAfWcUXjbHI4KZfEzcj9ZwFLmqKgCxyD5Dx8Yrmz6kaVcGoYZkQii7F25nMl8wiVawpxRhTI0I/QxUV6aCp6HTLz6vEKoCl+YrVqA+sFSwyVFq5kE5UpAEYkrDLDawykFIGRSeYFD8vWDZKqtk3XSE90T0maxSpLBq82qCNRlUaND5g9YJSR1LFgM8qxAGg5/X1WC5SqVSa1d/rnEFyATm4GnLOPZy8CScqs45kZHvEBSASYR5l8pVCAoK0HjFZlEaePPLID1iFmIKHOh8o+Rbmrm5y9z7R6soyd9QWBBkt4zUY8uXQ84dWP4YTTJjkaQ1sYIB+u0V2Wc4MsxxDOsQmqAS8eiZTtHoQVUAf9YhcOcDzK847lSFM48Y+JrH1tlFKjShJbrFZD+sK2bkO0+Ia4IyJNZaJg0gcLfOK7Vdu8KS6hgdsKlJd2eo7QdDbmksMQ5SwhJVoASQA5pyHOFV67u02Ja04gAkzEqZly1I4gWPwqSRFZlWyRiKCm1IDEYgEzQNXwBl9wB2jEX9twpaJsqVICN8EJmrx41TAnhAAAArlqTGulISAqM59sMtV+2jeoM4BM1CVArlrwbxIKXSoKSoEBVX0JMG26R+9oVNtJTLllIAd2Sh8RrSqlM56DxyllmKAVa3ROWS6SpwCQAlQ6sCAxz9Y1C7XKm4CcUxE1OIoExfDTJSSQkhw1Q6cxnFN+/gk8eZoPWqEYEAVKwyTjlFIWkJMsPiSkgYiVHk4LNUHOBrdaZiZGBKymbJWJeIKTu1hsYJTmFChxAGrQzl2EIxTJ044ACHWrhQlTEoxsFTC4EYnafbGUolNlSWy3iv/AAQ3COp8o9SS7YqHHz4kM6ryYkvy914RIKhu0qUoAJAJUqpJLOa84UWK91yZiZiCykEEa5c+cUWkklzXvFDxuogC8zEvvYuccTod1ftJJZM4P/OMweZBzEa6RMRORjSQQc/1jhwjXbH30ZaqnhyV1H6ZwnqNMMbhNLR6o2tsbua+0ScBUCSygD71eF04V9OmQjR2yzNo2IVI1FNIR2jMsDy7+XIxn1NtOJu1tmUXfLClcnyprDDZ6Sf3iZod2G8FHzjySiiaEV19KfWUW3NL/wCaXVvsk+ijXwh84xiU6xv4ZjZFrTirUEVpkfmHjy2IG8Too5F89PGLJxoFKTU1JAyNHilYcB9XbqAaeLHOEiOZzJ+JY1aimYIiUybw4XDhmcU7HX/eKikJfCWCsxoFGgUHyegIgO3WoJcKUAQGJzA6ltIhlzC3Yj+41JWp8zVgdOdNIMtVpEtRbo/IwgsdvO7BHCs59GpnrHwtJ+FSiXqCHppmMiYjGB1DDTQrQFHEFJ08+UfKlYuAjiJxDkSAA3lC2xXdNAGRPJ282GoENJRqTyrU8qUiGPt6xDHcElSWROJTmEgUy5n1EW3bqddX0gi0y2lrJHEopJp7DSBbLMqzN3hZFCOM9Qml8kEmo6gfnDeUp6HSnyMKt59fOGtnAZ9NKxF4VeoeBjMISNYMu1NCa1PtC9Six5tDmVL4aCtf1hz6agZifiKXnAxBbcHlkZkV8i1fMQslLp9coepsaS9Kuz61bUxnZRYEAMHyiv6mm1hZC0xyCstln684+31I8QfnH0xGXj+UYoLAZEa8z60rKU7xIJUmoALc6Po8c72gufhTbpYUpSZpMxwxxuFIVLAGSVcJpo/OOkyiQeYiuelTndoCpixhBU4AFCHUKhIqWGbxv6S7eApgbtnOJwm2Xo0yaVJTjXMWVMxlhy7IDO+Jy+JsqRo7BeOBJEmWSSEvNUmYsDlhCQXZ+gg6wbLpkWmbvQhaweFkgJDEuUpJLHLnDtSUAspacRNA4B8oK5lJxjPzNNSCs5NtQq1KX/zBWWfDiDBic0p+6C3tGf3Ks2Md9tlxSJssrmS0Lw8x6wktFxWVP+DKrkML58oZXVLWAMYib6b1DnM42pSlEDMxQlMb6dsEhJQnfhSlzAkAIqE1dRryrypnCfai5pcndJlAuUEqcuTUsWFBTQQ4l6NgDzELdHYPcfEzKzBV22oIVXIwGRHzxeVDDERrtatw47E7Dc206J6RLmMk0CVCoPflE7ysxSTStfGOUXfb1SzTLUR0m6LyM0BKiVBYdJOYLVBrGLqKDWcjqdTo9StwyOD5EKkhRYk07a6RdcqPt5h5IQOodRLkdWiFollAHkOmsfXAoG0TFKISAkZkcXEaBz59xFtjBVLGXalS9ZxGtrtDFmPECx0cfdfQnrHu9CSEkYkgAPqnFiUD0AKWIb73SrGVZZKqJUpQ1ZSCP9PaBSuzJP8AFWVJ5KBPiRL+mhD8XUeB/wCTD/DWfEAtc0AFy6SK9RyHQxM3IApytDBs1Z6F+hpBU2wSVS1BBVwpo6yWzIoUh6xK77vxIQQlFUpLkPVqwtdqwBlTG69GCMvAxJRiCVLSMRYqRUj+ZQ1AHtDSZs9MSozJWGYli+615Epehzy5xbZZRExAIT8RFA1MJghd3MXACS7AoJSQWLUrFdes45GZ67TpkbeIHd9qIIl4CV4i+JTFOWYIode0MFkFyljVnH1WKJFhVMUZm8CyfxGuTMSfqpgtdmmJU5QSmrsH+h+cOLcrL3FcbTgyM1bYXyfTozU84mtQVk48Kt86RUhLpBGYdycnLZ+UWLBb5frpFlKnnPUl1ycz6akat2BhhZ0cAOpplR61hdZk1ZWjac41UpTICSnTJxEeiNSxA8QbH2ARSV5Q/kmg7GM/gyHb9Pf1jQyRw+EX/SlK7wZRqDwJ6nXv8hGds9mK1FIpn4VMaJs+8K7HKOBcwFiMYYAaF3rrDeo04vKg9CVVPsBIgtrs5lqbQv5fTRAoJUkDtDO3yXSFEue3NtaQNd0pJWH0Bav5RkW6LbeEHRjK2+zcfElOu5UvCrti76ntHk6WtAJbnh5E6eEGWudLloWkkVcsTz79YUW7aUlHAmj4cWdfaHLhRR0eZXV6lniYn9pP71ad0lErAmoIBDlebJVQEEAl/aMddqplmISqQlClMBj4TMqBQjNnrHRrVa1GRMK88cpQqSc8JrzYwo2gu3FL40JWx4SQMXOlcumrwK3ixdx8za04KjZ8SVmtCpbpUvGTRRAYE6sOUAXrbGA6V60yaCbptUpaA7BxRoovKw1HUMIUbJOZoVoA+DFSLUVcQAKmIALgOfwkFxmYHsGx81alzbQgoQEnDiIdROQDFx3ozwDbphQ4cd+2kay5L4Nps4BNUgjv35wyCa13CRcM8Cco2kuvcT1JS+HNL/hNR+XhChUbLaqTvOLVIy6CMcpMbOns3oDOV1+nNNmPmfJU0br9nCkzJzKIBSHAJABzDV1yjCCLpSikuIK1A4xKtLcanz4naLTJxVUkFoF2fs6TaE4gFPLmHiHIp5wXapRCSQeceXHMSidJMwsDKnB+rojJu91TCdYxwhj6zISh8KgxOJgMqCnp6wSq3p1NexiUqfJWmhmK7JPyECrQgaLAHMGOVsr5zFlO7vMFWwMxbk4gNOTiJ3bb0pQkB1AJAelWgxEhJTiD+cU3M5kpLgKLlyOpj24Mpz9pYWG2fKvFKVBXEGL5A8xWvXnBf/8AUQfiZLF3OIDJq0LZxQmad4kFjxgHs3Lyg+TY8RQFsQt3GEOMyAfLWHKFyoIEVt2juWzLCtnKApJSnJ2o+vzj3jSCUKWhipgwINKA+MLJd3pCVEJVKID/AGZ+IGjsGbtEwhctAWbUpCScIC0655vyENisb/ZKCMjkw28LQFoQ4GIuCocLkgfPnlAiVZCtOX109Ytt0lYpMWFMHLJbo3apOUUWWaDwqLkD0/TKGq7sNtYynaB1GlySgVuwOVfZo0gS5P8ASB7wp2ckBlU0FT0J/KHaBXw+ZjX0q4XMQvbLRJbbMsrUwLU8mEOLOKDt+UQwVV4e0Wysh2gqaBW7MPMF3LAD4kwM4HQp0lPRX16wRFUiXTz9TFxzmVjqVrQ6Byb5RTIkpGFSQxOLXlSCR/D/AMvyiEkUT0xQDqpbrmTk4mZ2lQDOBZ25Mwpq+X6wELYMBTwu4I+83gIO2qsUsLcgBxm+pPWmfvCsyUhLgPR9dY5vVV4uJm7QVNS5lFsS9nnviLIxZCuFSVHCO0Za879Z5okvKDJ3ygogFiwThDePONYkLwHCMKhliA9QCWEFWEKSlaJqhMC/5WAzFK8iR1eD07KgAbqXlimdvOZzO27XyFqCkJmBdMRoAqjOBVjQd4j/AMUKVLKaEnIkVAOfj1hjbtl02Fad8kTUlKWUkKCUlRY42fEQA7OM4y+1glomvIBQlQcpYMDk6ehEaK1o54jAv2Jk8iA2i2PQnxjoexl1buxpnEHFNKzn92mH1HrHNLus6p0wJSlzU05DM9o6Ls5eqyBZyxEtLJLVpRjyrR9IK8BU2ypGe33jqIrxshdvD1aMJa5LKPcx1mbd+OYkB+oHcaRk9pLmT+8LCDic6DM8g2cV6O8LwYWv051CgL2Ji0IixSodSLlKpc0M6kMoUzzxJ7sx8IBsNyTp6sMqUuYrkhCj5sKDqY1gwac61L1DBE65PypHuzqgbTKAzCZwNdCEZeIMD2mYSM8jnz7xZcFLRLW2QUPNP6Ri2HCHM6qwewzTGUKuP/0mH2DQFa0IfBu08SVV4noOv1SGCrSpXTxgO90faoP8qhHNJZlseIvWvuwZ5ZJ32Kf6f/GPLrP2CBq3ziFnLS09E+wpFt3S3lIajjygHHDfnLDjzLMX2iG/6ifryhsJpxy/6vzhOaTO0xPyg2Ytygn8Xuf9oYqsKIBFrV3H9IfYrYGy+4htclK+Rj23TiqXMAoxV6pVAEmmbgMM+5gqwSCsszhZLkZBhkeTufKH6XtubaoijVqg3Zny0Y1ioGZc9x8olZ7ulhYUskJZ2Oah+XTOLbQmVLCpgJ+zOEpJ0JScQDVPLTODLfJxgqnfCnH9mSOIUYggU161jW0307Yd1vJidtu7rqM7FbpZfCQEpCR2zYd4ott8pQzAqJw+RJr3HKEl7CUFAIWRvkYykZkPnU5OcopmsVOSpy34NOxhyzU00HaxlaafdzH86+paQkk/G2WgbPtE03wjEUuzEJB5nXsBGe/dUrArMLADCACSNK6Z+kETJZSwKZgCK41kFyG/DQuA2WkM1WLYu5ejIaoA4mgmW9KV4VFsi5NK6d/zhXP2kSkkFJUUkthcgk0SMqEktC2VZMcybiWsqSpJOIOnQlKC4oRTL2i+7rOpCStgJjLpiLkKL4X1NKFqPBz3pqBC5d+KfiQQkgJIaoVVzXRoKNvwkBuELCSo9X58qecLEjiQzvOllQQ1QEtiSV/ed+msWJQCClIOJOGhWkhyDmFVoPN6RGATmCVXxA9pbYJqUECh8viaArQHQrr+cW3gy5iwlJGEIBSdCasG7e8VqQSksPw+8c1qw3rnia9AAqAkEii+x9okguody/8AcY9lpoebfKLJVCK6wl4x95eTyTF20NqKLHaTqpO7y1US58hHIEXdNtU0IBdRoPYDzp4x228NnV2qXMlIIS6gcRyDE6DOhyizZzY2TdycalCZNJPEQw5cIfhHWsbmkRtoirXIqkdk+JxmXds2wT1S1jDMSwLV5EFLs4jW3XhShKkhyTxKJ7sWzrn3hhfNzrtVrXOncKVVl0qUjItyaueseSUoSoBnAHnyJijUt7iJpUkemAINPtiRwgnEc6ZDUjqa+UCCQk8CUtTCCKUL0fl2hphClfDn7Robo2bFVKFT0yB+cV6eprGwsO29alie5tjwoJrhQkkvVyrn5geUaO6bJPk8Do3Q6VboQxJ7wzRLwhhQCg+hAs20FRwjTOOgSoVjjuYdlrWHmc5n/DmIM2eQ81Pc/wCkwDOUMLGG1wI40/1EehjD1HFZm9YfYY+HD3gC2zCVpfLig60ZtAFsQfQxydf80Cv5ltklgygT+E+0WXfMAlI7RKwS2lD+n5RGwJ+yTRqRLHIP5ytjyZ9OAKweaknybzgxKHaoBctUDXOK0FKhQih60btnkR3EHWC5t1PM5RSxBdKjxCmdBUNpGloNI1rYaK33BR95bZ7InNIK1AlGEBgdTU5hvWJpAAopgiYzAMM2EskkmpPtBO73tnayqCW+FWYcGoI8wYIl3cnCQqWgOXUxoo88qF47GilKlCr/AFmU1hPJMGtBQjeWlS1btaUgO5CGeqBzJNe0QmTkItMsqxLVMQEAghiBUE89fOCrx3aJBM1JwZEOT8VC1fGBdpEy5dlUWKUpSGUhsQBYcJOTij9YNjiAuDifWexkESkoBSgLGM0VLC2UlKTyp6CBFE5Vp1meOkOJdtlyESg+LHhSFakAUUrw94Xz2UpWHU/9JR9XDxl/UKQ4Bh1OcmDhCmyV5KYZc8qwfapQU6iSlgXfIimmjN7wMLIfwn/4vzVDKUh8QbUBj1Af3i/6c52en8QnYE5g+EKRwqJqhQP8orpm+UWzQOJZcYAfJnPjA1hmneTJeHChDJSz5aR8i4Z6ps0rWEy1IwJSkmgNXINMWbnrDzE+IBIB5MhY7cm1Snl0xAgKIqg60GRyi6yXYmXU/Gtt5MAbEoBsZ0EW2G65VjkkCiRVSifBy/hFN5XEudPlTUzmloZW7AJC+pqAX7GBGcZPcgspJ2nAgUhSZi58sS6Shws4MxqjJsz6GPLLZVGRimICFEOpOgHj05wXe8u0hB3TqWCCGavPOmUDWu651ps8pE0lC3dZyYEFwwoo5Uip13Z4yZajYwc8SsSW4vu5PFUiUVqATqfbnDhN04JaJRUVYGAUc1N+kG2GwJljmo5n5DpGd/x+XHxLTqwFyO4ZIlJQkJEYnby3KIWlJZS8MpHQzOF/UnyjbKXQnlGEvGxrnWmQofwkTQpZfIJHD/8AYeojUcbVwsV04G4s0017WCXMQEqBTh+FQLEaU6NGOtl2pl4sJJHP8+sbO8DiAbL6YQhm2WrEGMvU8+I9o22juLbju3GsqPwjT2+uka0ZRTYrqKUsl2zEW4WYZ9i8amkqFaSq+71Gg1rXwMO3hrELLIwj68otnh1JGgziZVDXmV+JyqaniAfOHdxJ4wf5vkddYRzFBxplDnZ6fVPf1Yxzmo/6zOjtB2zRrlOY8/dQ8fS1uYKTLLxyCgkxJmK8RXeF5pkYUlJJUaAcnZ4am7N39m+Qz1Y1eLZuzCLQUGY4CC4wliX9hkYf2m7Ek48yzZ9GjpNL9L3VhmH3iFurUEAfrMzshs3MlIKFrSoOFhhQEZu/Oh7xpF3ShWILDhWfOvLlEJQo0KNpr2nWZSFpJ3SksThdKSH+Lk416RugJSucRRt91mAe4+sN2S5CMEoMHJqSc884BFxTBalTkzgEKDKQUk+Relde8ZmzbdT1FOEImIDFWENQuwBJIejxr7DeMueOBTHUajw5Qdd1dvA8QbdPdRy3n9YvvCZNFoRLMsrkKScbJcA6A+Ig9aqs1cvCCpPCAC1PqkVWw0DRfjGZWGyQMSImEZawuvRBKkqAJcVZbAN0g/lCy95QKU4sP3qqU3prCWtyajLUxughQBUo5Cs3U5CG91ghwQUijB3MJp+ywtMtIcIYu7E0ZqP4Vh5YbCZMpKSoKUAxVk7ZZkxXoanT3NxDtZCMA8ym9rVMTLWUfEBT9IlctpmmQDNfEXqRVtH9oW2TaZJtO5KDmoBT6gOxSRDK3XwmX/EWEAu2Zy5Q+GBO7MBkI9pH3nl72XfyjL3m7CmcsC/IVPOF96W5VnkhEtypghDdBmR294ZzZiUoK1BwgFVNW5RK571TOl7xIZJJ7hi313icAn7wRwOsie2C1qKEqUGJSHHWF+1F4zRKG6BxKUEuMw/55PE9odoTJ3bIcLLFz1AYcyX9IYLUwcjPL65RGc5UGeAxhiO5ZKcgFVFAB+7V9Y9lqevOF6Lc5KXpQeMHkgDtQRbiCVInk6YyVE5NC3ZVNZz6KSPIE/OCLYt5ag+nzijZYOmcpiMUwkDoABAscMJJGKzGirGHzpHxsSNQCYKAiqZlHgijxKd5PGZGyClNIlNlJqogONWrSJWRDJETXpBDqCTzFcy7Thxa6j5PAn7qrkaZxoCI8IggZYtxE4ROu8hIUDq2XPXrDW4EDWvF6gHzge0T0hIGQf8A3g3Z9DpJ0Sc+QANemsc9qATWQJ2Dt7OY0sdrCrVuTR0uk81Zt2Ifyi6/pK5kpKUFVVDFhLEiuulWgqbJlKTKmIookBKmyOeIg08esaZVmTLmpAGYeFaPp2drDjHcxrdQA2cf6J9YQsy0qWCCrRmNOfUwnnbVTJc1KJknCk5kKJUBzZuLwMPr0QqZJVgVhIchjy66Rh/+IJ2Iypm7nBnSmakpX4KyPeNq5/Txg4iWnr9XJ25+37TT2O+5ExeELwqzCVUJHMPmO0PE2lJGh7VjmYtFnnNiWJUxLgyp1GfMpXkoQKqzbpkSpgloIO8wqSrGKYempin8YycsOPmMHQrYcKSD8ETUbZXAgpVaJSxJmS0l6DCsD7qhz5GM5Y0GdLLKIUwUCnMHVuxgeVYZi5akzJhUV/EXVpkK5wRc1gtCAMSAEijlTemsIW2+q26sYmnVT6NRV2z8Tb3Beu+l4VlpyAyxz/nT0MHWondqbNi0c2VbCJiJkkjHLJIfyIPQiNfZtrpMwYVgy1KDVqA/XONKnUq64bgzJ1GjattyjIkpd9rP3B4qDeUWqtuJDKSCrQAgDxJJgOyWJKqSihaRqlZp3rSDJV0qP4f7j+cLq1z8HqA/p/lGai4HaKolJllACVqTTv8APOJrnypdVl41VBxFwcdQH9wlBeMIG8P3jn9NFd57PG0hIKwgJcmju9BqPoxZdF+y7UtQRLUEppvKM/L6eC51rlIVhKiVdPrlHtoYc9Sd7KcDuDG7xut06lDDhKjmdHfnBF23cJUlKEvhSGD5nqerwPadoghWFKHZClGtaEBI9ST2hfOvhVoSgg4UqS5GTc4IADqeCu3BjS3SkKSCVJGEg88vUeHKALTb1LbpR+fNXT9IomqLAfTRdg4SRoCB7RYF5zLVXb3IWJFUdSVeQP5wxmzsunvACKEDkn/UW9hByZD1J094ImeP3gV4z2lLPJob3FICZCGDYnV5/pCS+JR3eAZrUkRpLKGAHIARUeWld38ol6optHwmLUxXavgMGIoJdKTwjtFU48aR39BBAygOar7QdjESF5MJTHyhEZZiZERPThFrrnGhuG5t4ChyCoPl6HnnCXaOzKszEFKyQlYIdiklm5xpf2d3wZ61ulCVBiWByORz0rGUqAttaddfYfQ9ROpqLFs2RKwlQOVGzp3pAtqtCkrAficDiq3foI12FsoW2ywIM3EpOINl84cakAeyc5XqSzEvA70vZUpP2QSokgDEThOeoy5P1hZfOyWMJUgVDKZJDoVm6Xh9NkS1KlgUDOG0yp4/KDJaAhLJctzLmPPWrjBkLeaiCnfmctAmS5m7HGGIZYZaQKf505do8l3apJJMuWl6EoqSX5kCnSsai/NmTMnCak1d6Fi+Rbk49hCFdxrxqEyXNX+FQKqN/KOEMav16Rj3UMuQRN6rUqwBzPf3Y5ef1pBdnsBZypk6AknwDl4hZrHayKSD3WUgnqwNP0giXs3a5hqlKe6/yj1aWAYCmee9PLCA2qwS0kBLP0Azi2ddKTyBbPrFE/ZO1ueJIPR2iabstcsHFLx9UqD+RioN7jkQ/UQgYcT66LMqTJnITRUyaEg9wAD4VjTSkYCGJGQf0eFVz2WYEo3vxBSiRRwCOEFtYdKT6x0GnA2CZlxDMTKjzOfWM7fylzCUILFWFIb+ahPRo1CpVDCiySPtio/d9z+kMYzxK1OOZ7ZbGjeqLDDLaXLDfCGBUR1NK9Ivskl5qjoHA9B+cfWai5n9fyEFyZQSVFszXw5R5QMSDFq5b2hJemBQV4mnziy65eENyp6mJCi19SlPk7j1iQSylDRXyJiPvCzLMIxePjFq0sluogdFDWCLRMYB+8HAMhJap5lv7ae7w2IZPKFUhLBD55+ecNkmggTK3iu2oeZLHV4cSVu/nCmZ/GTyEMkpziINgyBD3eKLVkB1HvCm69p5U2aZKScTEpduIChb38Ya2pXw94hWDdRdkKNhoWYDnJ+0HV4LBgeaOMR6AstkxNojKETJpEQTOfT9lv3uwoSCElIXrzIUG5gt6wH+zW6lypi1sWICVOGYfECOdY286wpCCEOGGQ1b9Iqs0gj4mAhZdOo2t8TV/Fsa3r8H+0X39tVuFy0jNawD0S4D+ukB7Y7VrsktBS29mEgAh2CfiPtD/aC5kWiVkMSapIZx0EI9rtnEWmQHLTkVRk9WBBHI0ibN+DiV6c0ll3DzzKNntpUT5Eyas8coOpIAc5kN0pBGz+3AtE7dhASC7V0YesCbHbJS5ctW8WStYZQDAADJs8+cD3JsKJduK0uJSVOgnp913fXXQRSPVAXIjNq6Ys+D11NolQCj3ggTRHPP2i7YzrLaUypOFLICypSXcklgK5Ur3jS3bfaZtkFpySE41V0A/RoYFgJI+Ik1B2B/mOaVAb/eCbKrhjGbIbcG2Tly1SggYQpJBfViFEgVy9eUaYXkiWpiseB/KI9VSN2eJXbS6nYw5ie+5UrenEFP0Sn5mE8wSeUz+2X+cPb7teJQ3SQqlSZZPZjCxUyd/wBNB/7Mczqgnqn9jNGjO0fviW3ZaEEYUBQZ1cWFy3LD4Q1IoDCOyrnb1JUhkvVkABj6w7UijfVKxu/T7N9WPiBauG/0z4Bj5QMJYCiRq0FYYkuTQn6pGmplRMEXIAU4+83mP09oNlCleVY8Sh0mPgmg5/XpESC0CRL+0HcqPsIswgqbv+cEokYSecDSfjfvEmTmQmyq9dYqtpdhzpDGamsAW0ZEaR6SDmEHTlSD9BAUuWSl9YOGUelbwBH8Xx+UMFfCRzhdZk8b9TDECkRjiQ85TOvFVlmomIGJdnXMCkktiSoAVIyyjpNwbRyrWjg4VpbFLU2JPfmOohVtJskif9ogBM4DNqLbRXLvGUXdIlyxMTM3c1P+I7HERSWh/uNm75ZGM1S9DHyJoWCrVICOGHE66kxCYmsc3uL9qWBYlWsOxYT0NhPVaRl3DjtHRrPaUzEhaFBSTkQXBh5LVccTIu09lBw4lktMSUY8ePYKLxcuZQK0If5xyvav9pJ3m7lMUAhyC1NQCOY16x04qMyXhUMw3gR6RwfavZ6ZZpxThODQhyC3zhPUE8DxN36fWrE7u/E6/sNf0y0JdQG7UHQegoR105ZwxvL+KfBvrzjn/wCyiXMlKdWIJWwAOjOXAOWfiwjoVsVim00FYsofK/lKdTT6d5x8QRczCfiwtUd+n5QxRayJe8Ylg7DM9A8ZzaaWVSpjEuE6Eg6a9oeXBahMs0o5skA9wAIMW5crAtrwgf7xHtTc0q3y0TMB36RhAOjKJIV0fzg269lZUuxzLOh0mYkhTklIJzIBLCtWEFiVhWoOS58WMHSlZvEitc5PcBmIQKDx3MfsxsaqyzZi3KgUlKSSOJjwlTCh7c4KtISlZSpaZahoUklujaRqpuXWEN53kiYSlCETJkvMKCiyTybUFnhPV6dPSxLUud23GLFlOk8H+8R4gJP+J5BZ+UeKnq/9sj+yZEZdoWf8BI/7a45tkXPn+8fAOP8AIklJltRTnThWajlGoSMj0jMBazlLQB0ln5iH93KeWHDHkzZdI2PpRALKIreOAZegQQgUgUmsWoW0boMVYcTyXwlo9XNIHb2+vaPpmcVzDQwXZnsZl28BrAljqp+kDInsCPKDLHEkT2MCXTRAloDhvrKDJ2kBz1MQIiSsLlyyw0i5LCKZcx4U37fxkYUpSkqWCXWpkhiBXV6xW7hRkyFRnbAh0hOvU/TRbOvBCBxKA8Y55atolqcKntUhpZDUzIbnziVgt3Ed3InTFEZ7tZSf8zU84SOsydqiPnRHG5jNBeu3SZYKZaSo14jRPcDM+kc/veYV8YmOAKIUA3+XxHpB9ruS0LVMK8MiW7p3pxTD0SiW5MC3Rck5SVb5TN8KGqrqa8IPLPtClxsblv6TQ0i0VHKmIl2chIWUslXw9WzbtDTZvbOdYCd2EqlqIKkKdicnBHwloD2jWd6y8xQJpQeHNvSFeF4FCV9wmjbSt6YYZnYLB+2OQscUqYlfLEkjwLh/IRpbp2xs1oJEtYxJGIpqFNzbXwj8+KTkCA/NonZ7QqWtMyWopWgulQ0b86+cNLqWB55Ex7voybTs7n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124" name="Picture 4" descr="http://4.bp.blogspot.com/_9xewBAAXMZk/SjT69ijLooI/AAAAAAAAAGE/1tCrV85a_TU/s320/Jesus+recibiendo+a+los+sant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44824"/>
            <a:ext cx="3960440" cy="381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80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338437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Bajo esta premisa, descubrimos dos puntos:</a:t>
            </a:r>
          </a:p>
          <a:p>
            <a:pPr marL="0" indent="0">
              <a:buNone/>
            </a:pPr>
            <a:r>
              <a:rPr lang="es-CO" dirty="0" smtClean="0"/>
              <a:t> (</a:t>
            </a:r>
            <a:r>
              <a:rPr lang="es-CO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 Que Cristo viene por algo, y ese algo es su remanente. y </a:t>
            </a:r>
          </a:p>
          <a:p>
            <a:pPr marL="0" indent="0">
              <a:buNone/>
            </a:pPr>
            <a:r>
              <a:rPr lang="es-CO" dirty="0" smtClean="0"/>
              <a:t>(</a:t>
            </a:r>
            <a:r>
              <a:rPr lang="es-CO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). </a:t>
            </a:r>
            <a:r>
              <a:rPr lang="es-CO" dirty="0"/>
              <a:t>T</a:t>
            </a:r>
            <a:r>
              <a:rPr lang="es-CO" dirty="0" smtClean="0"/>
              <a:t>ambién descubrimos que Dios tiene dos templos, uno en el cielo y otro en la tierra.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sz="5200" b="1" i="1" u="sng" dirty="0" smtClean="0"/>
              <a:t>Primer templo</a:t>
            </a:r>
            <a:r>
              <a:rPr lang="es-CO" sz="5200" b="1" i="1" dirty="0" smtClean="0"/>
              <a:t>.</a:t>
            </a:r>
            <a:r>
              <a:rPr lang="es-CO" sz="5200" dirty="0" smtClean="0"/>
              <a:t> </a:t>
            </a:r>
            <a:r>
              <a:rPr lang="es-CO" sz="5200" dirty="0" smtClean="0">
                <a:solidFill>
                  <a:srgbClr val="FF0000"/>
                </a:solidFill>
              </a:rPr>
              <a:t>1Cor.6:19,20</a:t>
            </a:r>
            <a:r>
              <a:rPr lang="es-CO" sz="5200" dirty="0" smtClean="0"/>
              <a:t>.</a:t>
            </a:r>
            <a:endParaRPr lang="es-CO" sz="5200" b="1" baseline="30000" dirty="0"/>
          </a:p>
        </p:txBody>
      </p:sp>
      <p:pic>
        <p:nvPicPr>
          <p:cNvPr id="1026" name="Picture 2" descr="http://t1.gstatic.com/images?q=tbn:ANd9GcSCugzhuIUmgb5yQMyOHFLFUrmeKf5_9TVM6rVxMHlEIps1UP1dl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363" y="4077071"/>
            <a:ext cx="216024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5575" y="4077072"/>
            <a:ext cx="60006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¿</a:t>
            </a:r>
            <a:r>
              <a:rPr lang="es-CO" sz="2400" i="1" dirty="0">
                <a:solidFill>
                  <a:srgbClr val="0070C0"/>
                </a:solidFill>
              </a:rPr>
              <a:t>O ignoráis que vuestro cuerpo es templo del Espíritu Santo, el cual está en vosotros, el cual tenéis de Dios, y que no sois vuestros? </a:t>
            </a:r>
            <a:r>
              <a:rPr lang="es-CO" sz="2400" b="1" i="1" baseline="30000" dirty="0">
                <a:solidFill>
                  <a:srgbClr val="0070C0"/>
                </a:solidFill>
              </a:rPr>
              <a:t>20 </a:t>
            </a:r>
            <a:r>
              <a:rPr lang="es-CO" sz="2400" i="1" dirty="0">
                <a:solidFill>
                  <a:srgbClr val="0070C0"/>
                </a:solidFill>
              </a:rPr>
              <a:t>Porque habéis sido comprados por precio; </a:t>
            </a:r>
            <a:r>
              <a:rPr lang="es-CO" sz="2400" i="1" u="sng" dirty="0">
                <a:solidFill>
                  <a:srgbClr val="0070C0"/>
                </a:solidFill>
              </a:rPr>
              <a:t>glorificad, pues, a Dios en vuestro cuerpo y en vuestro espíritu, los cuales son de Dios.</a:t>
            </a:r>
          </a:p>
        </p:txBody>
      </p:sp>
    </p:spTree>
    <p:extLst>
      <p:ext uri="{BB962C8B-B14F-4D97-AF65-F5344CB8AC3E}">
        <p14:creationId xmlns:p14="http://schemas.microsoft.com/office/powerpoint/2010/main" val="102086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9442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Por esta razón Dios exigía a sus hijos del Antiguo Testamento después de librarlos de la esclavitud: «</a:t>
            </a:r>
            <a:r>
              <a:rPr lang="es-CO" i="1" dirty="0" smtClean="0">
                <a:solidFill>
                  <a:srgbClr val="0070C0"/>
                </a:solidFill>
              </a:rPr>
              <a:t>Sed, pues, santos, porque Yo Soy santo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(Lev.11:45).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2551837"/>
            <a:ext cx="511155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Esta </a:t>
            </a:r>
            <a:r>
              <a:rPr lang="es-CO" sz="3200" dirty="0"/>
              <a:t>selección</a:t>
            </a:r>
            <a:r>
              <a:rPr lang="es-CO" sz="2800" dirty="0"/>
              <a:t> del «remanente» </a:t>
            </a:r>
            <a:r>
              <a:rPr lang="es-CO" sz="2800" dirty="0" smtClean="0"/>
              <a:t>de todos los tiempos comenzó </a:t>
            </a:r>
            <a:r>
              <a:rPr lang="es-CO" sz="2800" dirty="0"/>
              <a:t>en 1844, cuando Cristo pasó del lugar Santo al lugar Santísimo del Santuario celestial, para hacer su purificación. O sea que, estamos en el tiempo de gracia como sucedió en el tiempo de </a:t>
            </a:r>
            <a:r>
              <a:rPr lang="es-CO" sz="2800" dirty="0" smtClean="0"/>
              <a:t>Noé.</a:t>
            </a:r>
            <a:endParaRPr lang="es-CO" sz="2800" dirty="0"/>
          </a:p>
        </p:txBody>
      </p:sp>
      <p:sp>
        <p:nvSpPr>
          <p:cNvPr id="5" name="AutoShape 2" descr="data:image/jpeg;base64,/9j/4AAQSkZJRgABAQAAAQABAAD/2wCEAAkGBhMSERUUExMVFBUVGBcaFxgYGRcYGBoXFR0XFxgYHBgaHCYfGBkjHRcZIC8gIycpLCwsGh4xNTAqNScrLCkBCQoKDgwOGg8PGikkHyQqLCwpLCosLCwsLCwsLCwsLCwpLCksLCkpLCwsKSksLCksLCksKSwsLCksLCksLCwsLP/AABEIALoBDwMBIgACEQEDEQH/xAAcAAACAgMBAQAAAAAAAAAAAAAFBgMEAQIHAAj/xABIEAABAgMGAgcFAwoEBgMBAAABAhEAAyEEBRIxQVEGYRMicYGRobEHMsHR8CNC4RRSU2JykrLC0vGCg5OiJDNDY3OjFzTTFf/EABoBAAMBAQEBAAAAAAAAAAAAAAIDBAUBAAb/xAAsEQACAgEEAQQCAQMFAAAAAAABAgADEQQSITEiExRBYVGBIzJx8DNCUpGh/9oADAMBAAIRAxEAPwDpPE3Eps5SlKQtagTUkJSkFhQZksYqXbxJMWkqWmWAKMAtyc6ErbKKnGaft5Z/7f8AMuKtjSopJOVAB+tm7dn1SM3UXOrEAzaq09ZoUkcn5hWbxNMBYIl/7/6o2HEq29yX/v8A6oFS0uYsyrGVKYCIfc2/8o9qKFHKiXFcRzQH6NDf4/6oks9+Tl5S0Nqes38UamVhLDIU5UcNzMaTFE/VIB9XYv8Auk+2ojhRLNs4i6JBUoJYbYqnQDrRV4b4jnWpS1GXLRJQWfrlRP5o6zPueyE7iO0rmTRKRWoAH65oflDrZ7OizyUS0nqIQ7hqqriUdy7xoLZZXTvc5J6k1la52gTF78WdAn3Ek6B1ZeMBJHHtqmlpVlSrm0xvHE0Ltot8qbPUqcsBCS+GpJ2DNlHSbkXLVLSpBBCg4YMAOzQwv3DrhSf3OvWqrnEnuaZaFJeemUk6JRjcdpKovpWD93xf5xDNWXoaHaJ7MilY8NQ7ttBkhUdyRMsbevzjcSBt5mN0iNhGhXu+TFGR9ANvMxjoBt5mJY9DDmekCpQ29fnEE1WgFf8AEfQxcIiJaYitaxTkHiEMRKvviy0WVXXkyyj84dIfEYqQOke0wryEn/2P/FDlfV19OihGIfTRzu9OHpTFUxAl6FVE15HImBXUleGllaI/xHe7uI+mSCEpB1BKqecD7240VZ7R0UyQAkh0LdRxJycVbPMZwpcOWjoZgTjEyWuiVA9lFcxDlb7nTbJK5SswHlnVKxlXY0cQNdp9TYScHoztlSqMgQhIv3GkKSElJqPey3zj0q91EHqJJGTYv6oQ+F7wUk9EqhJIbZacx3sYbMZRKJGfzhFll1dhUtHeghAwO5Ztd/LQaJQR/jodR70bSr+OHEtKQH0xPz+9AETSX2Jq+8E7bZsUlKR7ya9tHbtjovs/Mc2nrXCkfuSI4pJWAUoCSf1n8cUVb64qnSVgCXLKVBw4W+zUW3hAQqgldv2hKZnWSzsahg3hDkvfPJjrdHWnkBxNRxxP/RSh/qf1xKnjOd+jlf8As/rgLaQgKJQDhNQNuXdGES/7RXvJHENdLSwztjBP4wmCWVBEskNRlntyVpC9fHtPtMieqV0VnLMQWmiigFB/tM2MTylEZUgJxfcUy0TOllDEogOl6uKMHhtbc8ya/SovKrLP/wAvWkf9GQf9X/8ASOkcH8Ri22dM0JwOVJUl8WFaGdjqCCD3x86pWUliDTeO1ex1T2L/ADpvpLil1GMiZtqKFyBM8aS1KnSwkEko2f7y4rJlKlIKVHrLIJrkA/m7wdvqUOmQs5BPeesqnZWBE9BUST3dgj5/Vt5kCaumbNar8SujlBq7pxCCxO5pWBKAGizYi6m3iFhgRly7llxc7PyrFW8baJUlStQKdpy8yIzMNIF8TTPskjdXkkP6kQrTpvsA+4gjaIBumay1zjXokKWOaz1U07S/dDJY55m3bKUKqCVS1/tAkeecLtll/wDCziNVy0nsGJRghwndqaomLWETjVILJKvu99fSN60hjtkx73RVFmKlLxJAIOehFa90PvBV2lEt8amJIwEUBBFXz7sosy+BEpUca1FDUIYClQ/dTzgvYpSQEiWBh5H6rGdbuBwZRdejJtSEpUuLyERFIltFgCK9LVgZmS5mwEZj0ejUAxFT0YjMamPHienjGio3jChCHG4ZhSqsM7Rzf2kWKYZiGUcJSWSAQkMaudTUR0qaIFXtd0qekIWWJJwkFiDq2+WUYxJV9ss09gRwx6nJLDJUmZgGWFz+0lj4/COg3nbjJsi5ury27cST8I1kcDSpcxUyapeBIoCQCSPvOMhyhb4tt86YJUtJHQhRIoxURUYmzpFqVkMGaVX2LZwkp8QK6O3TCmiV4JqeWMBXrDjY53SIZ2CwD2HSEviMubMo5mzgfurIHpDHwxMxyE/qkjud/jBa0ZVWE5V/TiTWuzGWQDBPpgtKFDNmI3Z8oqXrNBwjYVMa3baQOqcqf3iIStgXrDHuD7TZWJY007ImuaY0wPtBO0XaCeqsVrAW0SihTMxEHKUsFqbJBeVn6KerDUO4bR9OUbIwlyHpmNn9YvSwJhBV7zAE/nJ+cRC7GJJ6oGuetMosrfjEEHaMN2JWSmNJc6v08b2hWEF8wWeBxtTHJmh6iPGCJm3XNInTQVoLrIcg1Oh74fuBblTZZHRpJP2kw1bXC2XICEmXbkSVpUtRxaBIyfUk8tofeELeJ0oKSGTjWkOXLJCACecUrnExtfjHAlfiGYxT+z/MqAxXBTiZXWT+z/MqBVmkOQDrSMDUn+VpRpgBSCZnAGNYtWYhCQe3tLZd0TiUhCWbt3ipaJoemUZ72fAnc+pxNQSS8CeKz1padMJPiW+EF5QIr9NAzitLzEDZA8yYo0XFvMC0/AgqwWj7OZLb3ik+AUn0MH7glAFNMi2+TZjUQDu2UDNQklgSX8HgvZZ+FS0q6pCnGbNt4NF1rYfMTtyCIzcSziLOpIocQDVqMz3R647IUS0A0Jq2z6RFZ5JmoXiUwwsFNkd+TQTsNABUsGc1yp8IXdl2Dn5kxbbX6f3mEkCNxGqY2EalQwBIzNoxHiY1xQ8sBBm8amNHMeTC/UzxO4mQqNoxGRHAfgz0gmwscYSliWmZLzQqpGYB18W84Z7UWDwAv2zGb0KMTDpEq7cBBbsYmMu5P5cSqhtrBppaLb0qFEnJKA7PVQClUHYIUb8QOoM2Lv2gwanKXKWZb9UPXxr34maByrH05UxIUKpD55BvD1hpbLSlBtHECX2xVJB+7J9VKPxg7wMfs1fteohZtwxzVdgTyZLvB7hVTJX+0PGHakfxRqrmFb0l9btigZtYI2xRmLCUgk8qwRsfChZ5qsPIfOI66mccSwXJUg3mDLun1YmIrZZFBVahgHEF7dYJUlLgTFj9QYu94XlcRScbYlAHcMxG4h3osIlb1ZsrJDLIi1ZpnUNTRSXG9WbziOYt6g5/GJbP1at291fUPAgcyiw7lge2TGLDXLYpJo+2UUbKgFSRm5D98HrZdImMAQKPtV6uIXggpOHJn+UaCMCJ5GyMQXfkwmYt88RDO+VG7o6L7KFk2Ov6Wb6S4QeK0qJTNCeqUgKIH3g4dXMhqw9+yMvYv82b6S4syCszNWTtwZf4ilutP7H8yorWQJBAOdWizxHNKVp/ZP8AEqA9kmEqTrX6MfN6n/VYSqlS1A/tLc1wSDFRZrBGerFLCtdfN/OB0xBpGWV2tG0niT2RZJKTUZ5bQM4qcTJR3S37p/GDNilgAk1enZFS/LMJkon70uqW7nHgPKKqH2WjMRZyeIBRMZYUB7pCjuwIcZQUsqXQtVOsTnzI5c4FS1UYiv00EbntfVCDotPgT+BEaOoUkAiAODGm6JSug6MZKlu50U5BHMUghd0opSAWJG1BFe4UnCn9lX8R+cXpZzjrjlT9SBjyRLqVRIBFeTWJlGLqW8cmTkczWYtor/lNcqbxDiJUdsosIS8SGws3HzDxibdJEssRkJjMVIhByxgEzCjGoMZVGuKBdvLM8JFaA4Igeqz4yndBJDwSKoqSgBMiOzmwGNXgRQt0giaRiKvdJJ5qI+UUxNMoFeoCh3mg84LW33lnaXKPiqAl6IxKCBqSo8g7DxaPAZsmgjZTEBhNW1LOYZrls4EsHVRf4D0gOqzs1Klg2unxhnk2XAlIAyAHfB6p8gKI1PGGLpliWEU60xRD7BIJPpFTiniIoQQkhNCasVEAe8HolP6xz0j1rt6OiSmvSOQhnfrAhTNrhJ8oTeJLGRiUtWLF2sSn3RU1SGFKDIwZvCoFWSrSbLCWgm2XotbqClvnmWOZqmKNum4kBQ5P35Hx9YHKmql+7M7Q4y7YtyB9gScjQl96QYcjqPKARk4atqly8KhVG/OD0lcA7gsRTLxfnsRpSDchW4oM/iYSeWly/wCmMyyZL1Dg0Y+ECLxZSlYgxB2zApWL9pvEA4QKDXnAq+LSQjEM1Fn5Bj5vFlaRYODmZs1o6P7yS4ZnB7iDD7wnJSJKVJSE41LUWo5OEEtoS0cbtFs8R8Y6l7NLUpdkTizSuYnuGE/GK9uJFreVzI+LF9dH7D/7lQFlKOlGaDXFCXnI/Y/nVFeRd4SC5DKj57VL/KxltDhdOokhWSgP9N84gxM8bTl/dOgDfXdEK1Nnt6xmsctOovEtWKaKjcRKUjE2YyIr3xSsiilQMXp6dRrUGPfcVYMNFi9bEqVMoHAq+6d+38YnsMoghQAI1yqKOOR1B0g3a5qRLAUHIICaVrn3UMaWSzJ/6Z3IGZBDOl/SNam/cvMmbI7jFcgT0QUDioqve9RodxEqF0ygXdyigkpYP76d/wBYbfQMEpMx8svKG2sCBiRHswhKyjM1UYQY0Bcw3f4BRFY5zKfSBCiDkrLt2jdNpKTWo9IntEkEMRFRdgOii2x+cIxtOIwYMvy7QFChgAeJ8E5SVtgC8IUNNK98WpbpWlgzliIVOIpKkWmYFZKOIHdKuzNiGPcYOy5sZHxKNNSjsVP4nQETgpOIFxnFSx3miYCUnIsXhSuq+jISz4gckkuGPPWJrqtQROSE0E3EG2zUPCohb37gMQm0ZQMf+o2TeUaSR1o8pURTLUJYdWZyGpOwgAdzCS/EC3uUyzMKxmhCQBmouThHgOwQuSncqLOouWyGTD8IYLwlLUp1MZivdGiE6+nf6ULXZ0ISK4mGY1J+ENL84EsqwBmR3Ld5WvpFDqD3RuRrBm0T0igiazgKkoIAAYUGUD5pdRDRJY3lGJ5mVrWsoTjSWKCCCXpUD0JhP48vizzVpQhS+kSS4IUAx7aNDbfkv/hZzOCEE/u1aA1q4YsnTJtZUtS1y1rSl3BOEqCuwbdkOpI7MMny4nNrXNCVYAhIO5IA8Y3tk0qkYmwkEOxcEdozETzbtlTFJKvewjN600jS9JQTZ8CRqAB3xaCMiNdDtJMeOCr4FosqQ4xyuors+6W7PjDHJsrhRZxhNI5PwNP6O3hANFdU7ZfMR19UxgK4Rpue7WPbcNOI5KYgUyTRIry2b6MLl4Xkokp+49BTseGy85gEspl5n3lEB2OgOghYtSAASwJFGNQ518AYtrxC3EiQIuZK5SlpNQUjxxfKOkezKWU2VjpNmeiI5dLt81FMRILEjRxQU+PrHVfZxPx2UFm+0meiIcepDqgQkp8ZTWmywM8H86oGXZeBqhWTOn5Rc45B6aW36M/xqgLYJBUfr60jC1HLtNDToDQpMNzzTL1iOCqbMCHP08UZkkpzHZGUyYOTOJYDxNUq0IiyhbgJB38YG228OiUjEl0K1GY7vrONjfUlIxJJWp2Cap7ydoHBM84z8TF4zT0iU7Ak95YfGJrIhk5Zg/WcDp9tSVKWC+LJOo5QUui0BTAAB0kEHOo7MucUIOhBYELkiHrvs/SYFOQa88s/EesTTLGULJl5nMHIxVuW3BgkuFJJNdQqlN6wUkEqWotQZF8zrSNVVDoMf5+Zk2ZViJiz2hRFUlJfIt5HURPZ0wJtXEMpM0Id6sVDIciYIm2JTLxgulie4Quo5cn4E4yMoGR3LGZgVfF/y5KVMtONP3S+Y0LVi3ZbyQonCoEgPAm9rmlFRmkgGpY5KPOOu3huXudrUb8PmL6eMZgW+CWS+4z/AH3hjnpkW6WOsBMA6pDgpJFRXMcoSFyxMWMKEJSSAeQOuWTw03JZZEicGViLZj3Q/wBZxPRb8N0e5p6ilEAZMhh+IEtShIX0dol9bRQyI3B2pEd12j7ZExiEhTpB7x3Zw/XwuRg+2CVJOhD+A+MJVqsPQTEhHXlTD9mc6/m9sHdUK28TGafUC5SrDBI/Rjei0FQeWxfVRontGZiWz2QAuo4lke8e6gGg5R66bMEgjM5E7nYchFlaghyogDc5RQtLLgnqYrEZIEWLbaVdKUvTpML0BLBPlXygZhBxJ7fI09IvzwmZNShK0lbqUojIFRcsdWDQMnLwTHJAqoAGh5d1YmcZPE0aRgYMMXGFKkAH7pIjYoftind94iW7lknM+QYa5QSlzpawFBaWZ82o+u1YmfkznKmVbxltImZB0KFcq000rHPbsvVS0yZCAFTF45Yc5JluSx7g0dMlWyVPlzUjrJSGLZFw9PCON3bbOit65YBJSVFKh91nxZcninTrkGdRzBtvu20IWpQd0GoOraM0DbdeRmsMjtzgnxTxCqZMmMt2Uz/nAjP63ildN2lsaszkORjQTgZM87FvFf3KfD18fk89M0pCsJq/PnHYxefSpTNFApIYcjHErXZzLUQciaR1jhwKNmlpVRgKjbSCfsGFpuyDCiZlOcVrbYAqUtROEUDbqzGWlHi1hQkAqNSzCjkDU7CkbW6+ErQEJAAoosQah9QIfXzDtJzxEroCFNVvSOr+zRAFlYfpJnoiEa12AnrAZw++zxDWdv8AuTPREOJk+pbNX7lTi2W81DD7n8yo3u6wIRLLA4iK92Yi9fc1AWkKAcpLHX3lZQFm3gZTgMQdTkxjD1Iw7R1O+ypUEIfljMIkU2YYgjbaA9ltjli318IvSppBaMzyzzDerbKt4WTpJa0sDm3c7QtIuZRFCR3w4z6FxAm2e+pqZZUqWPjCyxXqPoYwXKudQyJ+u6GG77uMuWXcrmUrmE7RWsVmJLuphXMwXsktUxevyEHSSTOaiw4x8S9c93hCcRHWNB6Ret0/oZBIzZh2mN5YLitE07TrADiW3FSwlJICc23P4RsWWCik476mTWhvt5i7Ju6YVmpLnzVDZf4KLOJaCQWCX5DOBtwBXSBySA5PdlGL/tiioAE+LZxnpZspP5MusBe4L+JNwdYlArKiS4Aq1Dy+tIn4skrMoMSDi0bJuyJ7gBEpyS5MU+IrUrAllZkmkUNxpv8APzJxltRmK6bFM/OUO4QTuizLx1US+dBzPxir06n94xbsNoXjosxnVsdwzNS3JQw3f8k9GliX37e6B9yySHK6pl9eoGYFPOsXr1nLCB1j5c42uazFciY595wH5D5xc2WuBEzg22nBlmdeAlmzlPuTHf8AxAEHti5fczDKKvza9vKFq8Ek2SUdZavnWDy5/TWUkMXQfFo0d+4SIrggwDIupKwJslVczLcFnY05cop2+5VFbgKr+r+ET3AVe6hkk0JAD+OkM8tSUzUSg5JBWokklk0Ge5PlCParZyDiVe4eo/mJ9m4WmnIEPuwp31itfUhNnQUuVLJIowAA94ilSCwrHQrUrCoK+6xB5Esx7I5ffc4qmrdmGJLUfcw9NHWoJbmcGqstcD4gK2yz+VLMkrlEBImTMVSohzhZgCxGlPODHCNmkidNmEp6RwEvmUkDEa5knWBaJnWn5gGcvPPRvoxXtUtBV1kuG1zHhlDWqG0p/wCylVBXMaL14LlzJsyaESyCgCWhgOuA2InIQn2+6Pyd+lWkdhB9IwmWioFRk2Il27TG6rplLYFLvk2ZNNYFaCO2nQdoipeNr6ZQAHVFBSqjF0TTJlBEycsVfo0qLigZ9AeUT3rKl2deGQQtdcSqESy/uoOpGquVICdHiWzu58Yv9NSoUTPNjbi0Zrqv1RSaHAPvKPupNcLk1T2wwXdNStHSBQwuwI1OrD57wOua6U9EMY5tv27xPZrCmWpSk5KIJG3Pv+EE1QUcR1Njv31GMzkqHVYeph44QlASUtqpZ8kxz2zWYumrOzbtu0dH4YI6IAAgBSxUuTRNS0KWBqv6YC4vU02X+x/MqBt4yGRLZ6iC/F0gYkL1Sk/xKgHZr6ATgmjECeTgcznT5xk6gZcy3SsRWuPiR2NTkbvBy0JZXNhA5dmwqBSXBqDyg0uUShKtW12iJlzHXWZIMisq3ofOBl4pacQBt6QXsc1KzWih4HtgdbE4ZqiTs3hCLFwvMXWfOZx4QEh9zB67RhQTrpAKwy8ShR3+jB/0HZnDaBt8jE6k/EnVacEsk7eZhNmzpilE0rnQeGcG77t1AjxZ++Bcior9bQrU27mC/iHpa9i7jCtzqKULUd2Hd6wEt1omFZIZtz/eGIpwyxnQV7TC+rrGutYFzgBYVPkzNGi6S0pL6mBPEpPUAzb61EFpJwoSD5VgRfausDsNvhFl7YrxJqebcwEJi8mD9n4xau7F0gcBuz8doylIzOj17foxZu+V10lhn3xBWfIZmlY3iYXvf3aCCFwoIkpfn6mKN5HqUB+u+L90Teo1Kf3+MaO7Fh/tMh8+n+5BarGCiYnRVR2wE4bvHo5hlLNFGmwOUNc1ML963WMeIBn+EEj88wayGG0wdalqsloLAFKi6X2Pyia/rcUT5c9J6pSh/wBkmoiWZPRPlYJpCVoIZR0OQPYcoDXtbiAmWsUQCDuxOY3Hwiqt9uY4JvxnuOt4WyYEBcpKZiWch6lO6dD8Y5pNWlVoURR15HbEW8QAIJXfes2RWUrGjVJLjuOkCFWgLtWIAsqaT2PVjXmT4w7fuU4naqjW8gn25Ic4JQOeanJrmceeVYls1xonS0zVCUMQNHmOGJH6UZkGAF43lZwggISZgQACQT1mGrtvGk287MmWElKioINRjZ3UwcKbbIbwFdTOOGxOWakY4UjHH95tZLRZzL6To5aesUgYpj9UAvVfP1itauIElGFCRLTiSklIUScTg+8o1DOGOsF+D5V3GR/xwZXSKKQMYYMl6J577QpX8uWlS+hDShP+zbF7ods+TeMOFfPJg+rkYxJr9npScKBh56lPyiDhqUFTmOQBMVrVMC1KNXeLnDlFLObYfMxoVrzJrSTHyWkYaH60jScrqq5BwOyvflEV24l+6CSAS24FYmTXTSDJzxK6xtEkXbQEpAzoVK5DIdgr4x0HgO09JZwa++sVrkERyiXPExLZKTQjs2jqHs3Q1mY/pJnoiFYwsTqCNsg4tvRMubLSpLgof/cr5QDvmxJxJUkUWNPLvi7x7KedK/8AH/OuNLDKQtAc4CnCK1BA17TGJfzYZoUYWpWEt3bZyJAcZGnZuOVYuKvZAASXprFebeJkpwllijbaUERTES7RLdAAUNObOx8M4U4gYycv1MTlFMzGjJnB0rGBaRPJGEBTPTIjIxtdyklHRLLqDsMlNy7PhGbLYyiaWzBbuHzgTWGG0zxfBlyyWcoqxi4JrAntjyrU2X1ziC8ZjIBAd4XYhrXMSSXbmCbZanJf6+nie77O5A5gnuikqWVEln7BBa65fvMDSjxnopZsy60hUwJPb5rJ7fL6aA0iS6xXWCl4WdSgyQT4tTnA2zpZadCDk2sGwJeKpwEOIyqNEwCvdXXgr0w8P7QFvZQKy/ZDruRFaYecjlkYHOqiNNO6JLJNZQbLb8IjKB0QH6x223j1iDK5AtCGGGEsIyDDlrV1YFptKke6SOwtBKcHB7PMQGnBhp2Qy/IIIk1CgjBhm7r0WXBU7DWLabyQvqrDGF6wTQlYc5598EZiBjprDKySuYu2lQ0q39ZAoFSDnnkfrKFpM0kMupGR1baGQJaZh0LtEibFLxKGAPsRDfUPUNfGKSpVHQSnesD7GSm0VzxIPa/9odLNYhiICQ77CkLd72bDeClEgJQhClEkMGcM+Wbdrw7T2MxKkfENmAge33tNTJKRZVYTLA6SnukDrNhcU5xiz35NRZ5aBZ1kCX7wIYuVHUVFW7oH222TJjpCpuBgn/lJHVSwFcVMh4xHMvVKMMtSlJZISn7IGnW1x84vUFR4iR4LE7/1iRWObahIHQJWcS14iEkh2S1Wzz7ICX2JokgTgcRma5ghNfUQek8TJlSxLTMYJJPWlEklTbKYZesAr4ndOCUL6QlRUQElJyY0Jc01hq7ieolmbOPiCkzIL3Gtiobt8YEARYu+fhXyMXKcGLnUuCZjz0EDFhqQkVYAv25xat82WZyjJ913YhiHJcNyMK3DF8KstqlzH6mLrbFKqHyrDDf/ABfZZyxMRLmSlg1WwKVjVwNdX5eC2yLM/EoDcxQtlp6K0LOmIt31jsnsynhdkBH6SZ6IjivECXtCyMixB3BAIMdd9jn/ANH/ADpvpLh7niItPEIcT2PGtFKJS9P2lfhAqZMEscx+MMV72gIWkkscP8yoX72suMlSWL/dyzbKMO1f5CZoadvAA9QDarfpzfPyaDHDktQQuaSML0HMZHlC+mzHFXMmGK57chIMpRSBuSwrT5wGMjMotPGBKUq0/bJV+sD5w2yCFupmOogJIuQY6qT2P2NWDMmQpIpUGimLsKaxwc9ya1gwE3loSQ4If+0CbZeExEwhnRqkhwe/SLlvn4EUNYWl3vOSxBDapah3MDbyMTlaE8iFZl4kkKlkgD7ja89wYJovNWBLgAn3g1IDC8nbo14VKIISUhqt1XcwVs9r6XqrYKYsW2ZxAooAgMPzBk29ZxJCEjuoBk4cKHnFy57T0gaY4mJbPXOKF6WRYridJ8PqkWLgxChOIc9NaQoJvMayjblYYVKZQfOBF52JT4sJZzpBkWrOldC2RgAq+Sic5WqpIY1T3jPwjz0ZHMCp2U5E3b7MUrWN7KHIplnSCc60SsAUspZQfP0iNFtSofYKlnCKgO/b/eEnT8iMN5IPEmmjqnXPWAsxJyINYOy7TiHWTpmNeUBZ17LHupSGLO2UNs05PcGmwjjE3FnUljhPboGg3LswV1iWGfhCxLvJYL43JzGfrByy21S0JBzIyH4QVNOOJ6/ceZpbUSyoYVF3YUesW0SUkg4hEcywFSWcA9tdIjs15S5RwAhahnsId6K7okscYEu3kEoS74RRzvHNuNZyemlEVQ5UvmUOEu+bFRLR0JhPBJLCEjjNEtJKAnEiUnEoHVRf0itVw/EKoDo9xMTxGEzTi9z84AkJJamTf2je3XvZyiuBRcMdd/lGl13qEy5ZmTh0av8Ap9HRJyYnUU1ia1S7OAVSkyDiL9ZO9Qz0aKgMGGWguZabJPICiEMMxTQAV5c84A2iWJS+pMxKehFGAyPbDHa0Jw52UtskDPsHbAy0SphDJlSVAA+4EuwzzrDV45iLFzKc4JWCXCV6p0VzDZHllFVSWjeZNORQBz+tIjKd4ZnMm6jjw0VLQhM2WJkkZKfCpPYobbEEQ3WK7bHMmGTK/KFAJJJaWoBIzUeVYS7ht5TIwgs4+vSOs+yy7Eix9MP+ZOUrEo/moJSlI5UJ74Tc20ZjtwAzOacS3KiSo9HNK0gUxIUggOaAKzA3jpXsZP8AwP8AnTf4ZcQ+0i7VmW6SspqFAsR2ijjuiX2NS8NiI2nzvSXBq+5cxVn9OZJxivDOlqVRKZbmrfeXCbar+WZmNCqFurppWL3tivIpmypQNFS8R59dYHpClw+ok9aqRCzXmNpt2jEe7JOE1IxAJmNnAybLOLn8opzb5QhaSHowaGGTYxNHSJOdW+UR217epoV2g9y7YpxKQVNiYClHanp6CC1221idvp4DLQRoWSO5z9GJ+mEtLvRu/wCnPnCQJxwGGIQvXo1VKiByD1GkA0z5aGCUiY5dy47mGUU5F4hSyCaKd9n078oiwspx3fTQh05nkQKOYzWOXJnEDD0aswwppQ7xXvAKkqLUI1Hq/ZFK7bY1WyI5HxhltVmFpRiBAp211BrHcHbFt4Nz1BEm9Za0JRMoovvm+cFbBd8tAcKBB1han3WpJYgfVYOXYMMpnz/GF19ztq4HjCTS8Lv5QsXxdoUcUs4gdRmDtBxuq2cBDZTiJSvAnUksHY+Jhr9QKxg5kZu1eBKTnzP4xSs1lWicCCUkPuIPJkSWxLmFZ1I27xWNpX5LiBEwk6Bqht44fgw93fEuJKlJqT9GAVpsylli5Y7vDGu8kpHVSCG8uUUbRf0sOcDK0OnaYe/KxVZYHgSnZrjJBUs4QORJ8IIWe2SkJZCjiHKrUcVyzgFab1nhb4j3e6xaCF12slTTEAnMH72eXOJ14MZYrEcy8uTiU/52pLZ7QN//AJakLBOWX0BBK8ZqwzBm5gnTbLSBU27MSukUpkgYio6fGH4gocCF5MwhTJFNTzhT4vsXWUX6qh1uwH5Qzm3oUAEZCj8xn4wMvWyiag5OlOE+qT2xZXzBXg5nGbuSodMU+6g5KDgh2Zt2hluaUifLdSEACgUxAfYsfLnC5Z09H+UpJ3zzd/xgpdNu6GzpSfvkt2xQQTPKR8ypfVwqlFxKDM7gneAylTMqh9HjpabQmdJLZsM/qrRzi8ZZlrI2eCXPRimwOZRmYhnnFdazE6lvERQ8HJjDty2gdEH0fwMdz9md4JnWBKUpEsyypBYUfPEAXzBjhNwywXSdfhnHcfZiB+SrSmmGYfMJMI1I8Mws5GIw3jdS1oIE1TkZKCSk8ilsoocAXf0MpaWb7eaWGQcS8uUCbXfnSrJUTgD4Eg5ioCi27Qe4MtiZsnEkN15gNSagIGZ5NEunuLNsjbaWSrcYt+0ngWbbFypskpxy0lCkKVhdOIqSpJND7xfugLZPZ/a5ctgiXi/8iPnvHYWj2AbCLpIDicKneza8FKfo0N/5ZfzhpuTha2SUgFKDTLpEZ+MdMwDYR7ANhHCoPcNbWU5ESpN1Wlw6Us1eujX6MSW66Jy0YMKCDmcSAQNwXzeHHANhHsA2EK9FY33T/U5WeCbUD1UoP+NHzi9J4VtOEAhIOrLRy5x0bANhHsA2EcOnUzvu3+ogI4Xnj8395PzjJuG1AHBhHZMSO3WH7ANhHsA2Ec9sn3Oe6f6iLZLotSHCkpWDmDMT84N2exqCAFJS+wUn5wfwDYR7ANhAe0T7nG1Lt3iAzdtGBT3kP+EBry4fmzFUwhIyGJAbz1h1wDYR7ANhHfap9zi6l1ORECbw5aMLBKP30D4xDZ+F7RiBUlI3IWj59kdFwDYR7ANhHTpkMP3b/UUVXNNYBk/vpgbbOF56ssP76I6BgGwj2AbCD9FcYgjUuJzyRw5agG6rZ++g18aQTu+5J4U6lpTTRSTDhgGwj2AbCF+1SeOpc/iLirj1JCjsCkeZijeFzzVS8MtIzditHNqvzhxwDYR7ANhDPQWCNQwiFd/D9oSGUlI/xoz0yP00WUcPzQVUSyg3vp0dodMA2EewDYQaoF6nfcN9Tjd++yy0KUtcoylFeYxAF3dw9NB5wvq9lN5MB0aGGX20v+qPoTANhHsA2EMBxBNzGcaubgi3yx15cvmOll/A6iI749llomuQEPoMaPDOO04BsI9gGwj2Zw2kjE+cj7H7xf8A5cv/AFZX9UbH2Q3jpKl/6sr+qPovANhHsA2Ed3GBuM+fbt9lV4omAqly21+1l5fvR0K6rltlkss9EtCFzJihgBmIADpZSiX021joGAbCPYBsI4x3DBnd5nMBwlazLljChKkoSk/aIzAbME0hz4UuY2eSEFQUp1KWR7uJTUHYBBvANhG0IShUbcI6zUvYuw9T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6148" name="Picture 4" descr="http://t2.gstatic.com/images?q=tbn:ANd9GcRvo1iQzBi-mzF0sIn2IhNg0CAfdZ1MnXvjMfssUOBNRivkTUmPfGOHzOUBA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551838"/>
            <a:ext cx="3456384" cy="353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421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088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Si </a:t>
            </a:r>
            <a:r>
              <a:rPr lang="es-CO" dirty="0"/>
              <a:t>los cuerpos de los creyentes son santuarios sagrados del Espíritu </a:t>
            </a:r>
            <a:r>
              <a:rPr lang="es-CO" dirty="0" smtClean="0"/>
              <a:t>Santo, </a:t>
            </a:r>
            <a:r>
              <a:rPr lang="es-CO" i="1" dirty="0">
                <a:solidFill>
                  <a:srgbClr val="0070C0"/>
                </a:solidFill>
              </a:rPr>
              <a:t>no deben ser contaminados por este </a:t>
            </a:r>
            <a:r>
              <a:rPr lang="es-CO" i="1" dirty="0" smtClean="0">
                <a:solidFill>
                  <a:srgbClr val="0070C0"/>
                </a:solidFill>
              </a:rPr>
              <a:t>pecado: </a:t>
            </a:r>
            <a:r>
              <a:rPr lang="es-CO" i="1" u="sng" dirty="0" smtClean="0">
                <a:solidFill>
                  <a:srgbClr val="0070C0"/>
                </a:solidFill>
              </a:rPr>
              <a:t>el de la inmoralidad.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311362" y="2703905"/>
            <a:ext cx="5521721" cy="397031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Como nuestros cuerpos «son templos del Espíritu Santo» ,“</a:t>
            </a:r>
            <a:r>
              <a:rPr lang="es-CO" sz="2800" i="1" dirty="0">
                <a:solidFill>
                  <a:srgbClr val="0070C0"/>
                </a:solidFill>
              </a:rPr>
              <a:t>son miembros de Cristo</a:t>
            </a:r>
            <a:r>
              <a:rPr lang="es-CO" sz="2800" dirty="0"/>
              <a:t>” </a:t>
            </a:r>
            <a:r>
              <a:rPr lang="es-CO" sz="2800" dirty="0">
                <a:solidFill>
                  <a:srgbClr val="FF0000"/>
                </a:solidFill>
              </a:rPr>
              <a:t>(1Co.6:15)</a:t>
            </a:r>
            <a:r>
              <a:rPr lang="es-CO" sz="2800" dirty="0"/>
              <a:t> y por lo tanto “</a:t>
            </a:r>
            <a:r>
              <a:rPr lang="es-CO" sz="2800" i="1" dirty="0">
                <a:solidFill>
                  <a:srgbClr val="0070C0"/>
                </a:solidFill>
              </a:rPr>
              <a:t>templos del Espíritu Santo</a:t>
            </a:r>
            <a:r>
              <a:rPr lang="es-CO" sz="2800" dirty="0"/>
              <a:t>” que Dios nos dio </a:t>
            </a:r>
            <a:r>
              <a:rPr lang="es-CO" sz="2800" dirty="0">
                <a:solidFill>
                  <a:srgbClr val="FF0000"/>
                </a:solidFill>
              </a:rPr>
              <a:t>(Juan 14:16-17</a:t>
            </a:r>
            <a:r>
              <a:rPr lang="es-CO" sz="2800" dirty="0" smtClean="0">
                <a:solidFill>
                  <a:srgbClr val="FF0000"/>
                </a:solidFill>
              </a:rPr>
              <a:t>)</a:t>
            </a:r>
            <a:r>
              <a:rPr lang="es-CO" sz="2800" dirty="0" smtClean="0"/>
              <a:t>.</a:t>
            </a:r>
          </a:p>
          <a:p>
            <a:pPr algn="ctr"/>
            <a:r>
              <a:rPr lang="es-CO" sz="2800" i="1" u="sng" dirty="0" smtClean="0"/>
              <a:t>Cada </a:t>
            </a:r>
            <a:r>
              <a:rPr lang="es-CO" sz="2800" i="1" u="sng" dirty="0"/>
              <a:t>pecado que es cometido contra nuestro cuerpo es un pecado contra nuestro Hacedor y contra el Espíritu Santo. </a:t>
            </a:r>
          </a:p>
        </p:txBody>
      </p:sp>
      <p:sp>
        <p:nvSpPr>
          <p:cNvPr id="4" name="AutoShape 2" descr="data:image/jpeg;base64,/9j/4AAQSkZJRgABAQAAAQABAAD/2wBDAAkGBwgHBgkIBwgKCgkLDRYPDQwMDRsUFRAWIB0iIiAdHx8kKDQsJCYxJx8fLT0tMTU3Ojo6Iys/RD84QzQ5Ojf/2wBDAQoKCg0MDRoPDxo3JR8lNzc3Nzc3Nzc3Nzc3Nzc3Nzc3Nzc3Nzc3Nzc3Nzc3Nzc3Nzc3Nzc3Nzc3Nzc3Nzc3Nzf/wAARCAD2AM0DASIAAhEBAxEB/8QAGwAAAgMBAQEAAAAAAAAAAAAAAwQBAgUABgf/xAA2EAABBAEDAwIFAgUEAgMAAAABAAIDEQQSITEFQVETYQYiMnGBFJEjQqGxwWKC0fBSUzOS4f/EABoBAAMBAQEBAAAAAAAAAAAAAAECAwAEBQb/xAAmEQACAgICAgICAgMAAAAAAAAAAQIRAyESMQQiE0EyUQUUUmFi/9oADAMBAAIRAxEAPwDxOmip4V3trfdDteyfN2SFzguC5ajHAHyuH3U0opFGJA3KgndSOFO3I5WoxG5C4rj33ULGOtTqKs2N0hDWtLnHsBZT+L0PMmrWz0m+Xnf9kkpKPY8McpukjN3u73T+B07KzKcxmln/ALH7D/8AVv4XRcXGovb60g7v4H4WjQpc8/I/xO3F4f3NmbidLxcQBzm+tJ5cNvwFfIblZALG6YWXze5T1e1rnAkc0ufm3tnZ8aSpaRlDpmJjt9TKeXedR2KXyM2eRvpdMxS1pH1Bn9k/k5GHj2XgSSVxWorIzus5EjSyFhhYe/cq8FKRy5XGCpOjLyWStlInP8Q7mzaF9I3Umy4kk78kqp3XUtHmt2yrjarav2VD90TJkHdQVbZQSgE6yrxl29KnKJGaBWMzS6niOx8hwr5Sdkj6ZJ2Xuep9N9Zp2s/ZZA6W4kj6TwD4QjkTRTLialpGF+kn59GSvOkqBizc6HAfZexw8Hq8NCNzZB2LjYW7gM6saM2LjH/cFOWbiVh43LvR8x9CUfyuP4KkQSloqN5/2lfbYIvlHqxRA+AAUyyNtUGMr7BSfl19Fv6H/R8Kbjy/+t//ANVUwPaTYI+6++MY0D6Wj8LC+L/h1vVYo58VkbMluzyTQLfJ+y0fMTlTQZfx7UbTPjxjNeE30rpkvU+oQ4cJp0hNvI2Y0Cy78BbHUugy4YJc+OQA0Sy9v3T3wfAYJOo5Tm7sxSxv3cQP7ArollXFtHLHx5LIoyG2Q4uG30enxBkTdtZHzv8Acn/HCkKpOy69lwSt9nrxqOkWUFVtdaFGskFc6q3VbQpZnMb8sLn/AGr/ACikzOWgGVmYuKDbQTXDWrzvUs92YQGtDGA2GpvqvU5XtMH6cxXzqNmljOK7MUKVnl+RmcnxXRV1gKu/lWJtcrs5AZJ4K4NJ4Cew8Zsrg6QW29hfK2W4kRqomj7BI3Q6i30eZMbhyFdmO552Fr0j8Fmm9AVBihhoBDmguEkZMfTXkAlGi6ca3B/ZbccWwFbI7YgBVJHkGWGz1cuOb4F+FnZWLuSBuvaZfTwASAsbJxNiKXKpHqShZk4mFqFuyvTHsVo40WPCfmzJXHwXAJP9GwTfxXFjTuaTwdgY7bDWkjuTaz2aKofgyYHU2MOPvuU21x/CzIZcvKr9LjlkVX6sg0j8eU7A3Q703F0kg3c4igFCSOiP+hthNbquYScSTRZNVsqarO3ARmfiu4SJDo8ZlRtcTG+rP1AoLY2w4rseDSxjnanVy4+60Ov4xjznyDaNzRuPKy9V0F0rohXtYvIC11FR2Rchhc0EcgoO+nwUOw0VulxJO/Kg80hyMfQMbqPh24RoRss6VrfqNH3SuZnwwwuc2Rhd2AINlJz9XdiyOinx7c3w7lYubkNyZzI2JsYqqCvjxNvZy5vJUV6lZp5J5TJI7UShO4Ud1x3XYkkjzG23ZFLV6J0sZ75HySaYYhbvLj2AWWtr4XhknzpGsvSI3X4vskm6iUxK5pMebjAOtrQANqA2Hsm4oaFlXY3S0X9Xe0WlyuR1xggZYK91zYR4RgwlX07bcpHMpwsGIwBwu0hEDSremT2SuY8YH1uaEPCx8zE09tlrNm30uFKZWCRpCkm0dbSZ5LKxbaTSSwIImZdzR6z/ACXuL+y9PkYpe75WknwAqY3T6lErm1p8hM3oRRtlhE5+5GkBULOw2b3KmbLZDIWuBIveuyqHtyXFrbEY5UafbLWjmsF7VQ4VYmuD33uDxaBk5gjmbBELPc9gmmABjSDZJtB6Qye6MjrMJlGk3pvc0sGbEMdFhtezy2CSLaisPJh0X/lPGQskjBIsEFLiM2Whawx2vdZsK8OC71LNaeyaU6MlZhywPaNRBH4WT1PNOJGHMr1CaAXtc/pzZsZ/6ckSAEtHIPsvnPV8LNErn5EMu21lhVvHqb2cflt416mZkTSZEpkldqcUOlu9L+Feo9SgE8TWNicaaXO5P2TkXwZnl7mu9NzgDpa0mzS7PkgtWeZ8WSW6PLtaSe9eV7HovwbjZ/S48mfNkimkFhrYwWt37+Vu/D/wl0/GiMmfC7InrdpcQGf8lb8eBCyJsMTdEA3DfC5svkrqJ2YPErcz5nL8JdQjmDGtEjSSNbTsvUdL6RP0jpjhIWucRbtDdwF6wQMa0NjYdvHdIdeZIzHa0kjVyL/uovyJT9WdEPFjjuSPKCM3vt7K4G6MWblcGJm7F40QBspq+FbTXKkDwlGIA4tEA91QjyrhJIZM+nStbJ8zTuF0b62cdwh40gY0NNn38o/ph51BLZ0UEDbbuoMY0kKzXgbHYhSXgIbHozpYIxw0BLudHCCC4C03mvDgQOQsWePX9W6dK0TborP6DrLHU478q0L5mM2AeAPl7UlXwiN32RcR8sjtEbRQ+pzuG/cpWgIYhke7GcZBTgbSuRTuKojdan8IRlzdxXzPI5H/AH8rHywGSaY3a2H2pImUa0Kva1nfhHgZqYJBRaRaFpAcSRzwSnMWJ2khwP29lpbAnQRg+Umgf8KhjZMSx7GlpFGxuESNrg/5T+PKL/CdYdbD/RKvXoL2V9PHgijix26Gt2AHAUvfG1lDkIcz8aIhsk8YJ/1i1T0GSjUyXW32NlHkv2Bwf6GmuisAcn+pUTsexlfshxSiGgGsodyN1XIyjI8DQK7kFB9hpUcxsl/Xp8oOVinIYWude+xQ5Zz6h0dh+6iKV8m10G/1RS3YuujKycB7HuDRYHcIDsd7BbmmlrymnEcoIOrkWqKRNxRlFt8LtKbni+Ylg2QmRprEoXIKlt+6YfGoDQ3ZBmPcwue0ACitOEnTulYmt2AGyZvSFLkdSiWey+OUM7GrXPyGt25KVfIQ4m9iqKwMLLGHD3WdPFRIWgyTUKCrJHqToVoyzi+sQOGjkosOLsGNFMB2Hn3KdMdUBQaFMlCMBuxPf2SydhikhdzWn5WCmA/urTxR5EXpPFlp1B3cKjmuaOdiQAER0miRoJ+qwo00PZg5cVSadJHzEBOlxDWaeQ0cqJY9UhJ/8lZ4ILhpCaxWAjl1HVVfbssDrPWnuyH4GJRlB0veD/Zbea/9Piyuhjc99UxjRuSeP6r59kQS9Ll9IvDsicn1JL7nkD2U8kq0Ww472OHE1tLjKZCNtkRkL8cW2aQOHFPNBZ0M74NIeDpuvCN+t9V+lvYkV/lQdo6KTNE9XzNbWtlLvNi0fE+IWueI8phivbWOCsvHjkdN6hFtG2yB1BlveGlrdLeB3WU2hXjTPawxsc0SskDmncEGwoDXtcCCQCvG9C6w/DymY0ziYHVsT9JPhe4YCQ3Q4FpFrphNNHJPG4sFLECRpO55JUSQiAbGyRytKPEaW6nvaSBsAlcth0kHsNk3JE3Eyy6zva6m1sr+m8v2aUQRE7VVcpxRcg89ku5tlOSDSaJQXgXsiBnrMSZwebcSPunTKdPKycMaI9T71eE0JC5vCWiyZBkOvdGjdfKVNFXhfvRVBLHY7abApGB1d0EbjnZc11FYcLpDnAH6VLgCdRA/KoHXuucC4tBO18INAsl7Q4g9gUrONWRG3wdwm5Plt5I0tCWx/nuR292kCJ5BOoOGwIRgGuJJPb/Crl9gAhM1FriHbj+XkpZaQYpt0jJ651GPCngikcWMmBAeOxXlvipkWSYZIjbS0jUDuDa1uv4MnV8uJsZLmtGl2n+VAyelPhie3Ic02KLqq6715XHOTbtHo4opR4s8W3LeyU4+dK4tcPkcRe/g/wDKN03Kgx5mFxJ1HS9ruC3sQVfL6fHK5xyJmxxN4e81f2B5SHUMYMZHNEC2EUGazT3jyG9h/VP+Stk3p0emyc7SD6XygOHH/fZLzztc7dzS553Ky2TMnic4bW3UL7UFmZOU+N7wxxpw29rSU3oJqzRBwfM3lzhVdhe39Bf5XvPh3LE3TyXHdrqFL5bH1J1NYbrVv+y938FPDelOdODfqkgdzfCrBNSI5qcNHrIJHW3mk04NlYSW7+VnHODGtEDRq7kqv6+U8kH8Loas4+h5kVO0tJGopfLYI30xCZmEusqZZhJuUyjQtmfkOtyELO6e/Ttkf82qqvYLtDezdI8LSdAUWzQEupjQNiOe6J6x432SeO/S3fdEBve0PsoONdwiNsGwlo3b7ozXUdzacA0JSO6KDq3SMjvCJDKdr4RMmOMfTqTDGl41AbJRjS9yejeI26QlbGoBMwllA7KjC2OLSSAbTEjx2SE7S42gYFI4Ok524WT1wNjibNFqbM1wAlY6i0f8LRdys3rQBxNF0HO3352WlFNBg6kZuXmPhcJmP1Okbqe8gCz+Fk9U645+M/S7U8AornkMdG88g7rz+VE5pLdyCaoeFyfE7PQ+RUYbjlTzGYuvey53/dkTMyRPqMsuoNAH3TOTJ6bfQjY1zibdp3A+58rFyr10bO+6fiS5GjhMe4RtJpsjTV/flTLitne54I0N+UHtQ7pBuc98oBNUNLa7BWOc+MFjP5QT+T3/AGSuLvQykNDpcrAydzKjLtIF77r3Pw61wxNTyNTw1xrgCtv6LwmBNPl5EOpxMcMZIHjyf6r6D0GIR9PZRsuF3X4CaP5Esr9R/uuVqUaSVdHGyu6cx4gQHv4+6VZs7dMzSExt9hScCQ1I+MNptgfblLOLCBbiD32SrnloDtW5QjK4nlZqwrQ22Qg7I7CSlqHZEY6ikQw407I0btt0sx1q7XGk5hppDuFdhIIAS7HIrSQbWAORSaeSjetskNRKI15cN0KDyGRJqKkiwgg0ixutEyFpozyFkdQkaJNMjRWj5b33XoXssFZubhxzgNkHHBHIWe0GL4uzyWYxluI8/ssaZlSAEWAdl7aXoPqRF7ZwB/rC8vn4ro5HNbRLTVjgpaRVSs89mGPHjkc1uuU8Vw37f8rB763AO33916TKxb5AafY7LLnxqBawEknegpSVFE2ZYjBdYryT2UGLVG+QncnZMyMa0jU5pI7IkLdRB3ce22wS3QyQToLXQZDdZ0tkcIzY4BIsn8Be6+H5S7BEb9nREtI8jyvOwwM/SMbp2DgXmu52Wl8N5j3TmB8YOgWSCbI4JAU1L3sM4XA9NG0udQWpH057o/pINd0TAgji+fTqJ4JPCdfk6dyQujls5OJk/oC14GptWl89hjeB7bLTyMiP+UC+9rPypmPYQQCex8J1YrM59IJO6vIfdALt+UwrNVpBClw22QhYqkUbt4SDF4nEEI7XJUIrDvumMNNOyMw2EqHEIsbkU0AYHApEDaqqQS7ghSHe6IBhjrCIHEbpW99kVj7G6xh3HaZeBYHJRZMRp3q/ul8V5YCBq5Twf8tkqbsokZ3UY3MxZA0C9JDQvHTRNMRv6jvXkr3WS8ObTthyvHdRj0TcbOFikFYy7MTNxGObdVQ5WPPiwyMt7Xu8gGtl6+PFfOxpa0aSdnv2F+3lXd8H5eWNcsojsbah/gbpJFVI+fHDxQ6xE5ru3dRkRZMeM+WOFojbvuLcR5peim6FlYOe7ElkZGefU0kgjyKWwMB2JiuOOWStI+cyRltrncnZelR89h6jICw6t73NbH8L1/w1FEZRPQBedO3HuvPdSjhjy3PfEIjxpbuD7rU+HZpGuduA11EC978+yz/Zq+j3bbBHz0e4U5GzbaSdlnsn1uvko0kwGzSDtuulL7OFik8jr3JtLOm7JmVwdZNBIvFFVQhR77JQvyrSeUPUiwGx+VZriD7KoU2lCE1K4cgbq44WbCHa/dEDt9kq00iNesYcjebCL+Ekx3umGSmuUUAMDuixgavm4QA/wrFx8pgD8b6+k0jCR17mx3WdFI7gAlNNa4i3GkjQyYy4tLQQsN+AczPcGtqNp+a7AHstGV4aA0SFjrBFc+6PDJGyDU0EN7EndynJ/opFBMTCxcUh0UbdY2DjvX28JqSVoG9V5WO7PqQta0/8eyiTLe1lmvwpWyjQt1rEEzo8qCY+tCbAO4I7hKtypXMrI03waFUpfkF7nat1nSzBkhDjs7a/CCQeQp8Q9PblYkromgvaNgPuksLCcYxFAGsDQC5x5r2W7jyBwHetiEnK5uHmaS2ozVHwEGtjxk6oLHG6OxalzyKs7IutpsVv3S0hNVwF1pWjib2Clkopd0iiZxtBLtkyFZaR190PUVBPlUslZoFm9uosrjwuSsckO8q7dxaET5VmPDdjugEIuF9kRk0Qb/8AGCV3ri9mM/ZYwSJhedk43GNbuCXiydqDQER2QXDsEyRgzWAX8wJVqrghJ+oe6Iw6the6YA03IcKbsQmInlzasc7obWRtpjbJHJpTPJ6ML3i7A7KcnQyWweS0ySxtNW/YezPCDNOJJHFrj6bNhXcoOXk+lHky92gR37nlKRSOYyOMnYt1G/Kg3ZZaHBI0VXjldNLUJo2lWyNJsbi1Mzv4R7jlCgiwk3JJ5S+cNjZ+obeyAJrn03taYzgDih1m2kFMKgOFlESMcf5m04e4TPXGgxQzNHNgrJgeAZK5jeStXMcJulE3ehwOyA3QJmQPSY5vdtH7rnZFikpjfPDXh3+ESRuwpdEHo55LYGY/MUBxRH3vaEd06JsqSe661xVbWYDeJU3dIZcFAelHCEWpYyzuhGTZSJD2QYRgtAFNBKrXlEglI2KK/S5uzAD5RoIFpPZGjJI3U48D5naI22Uy7DbjjVKbP/itdaMC03umsMBpt7SR2Vcf0S63WB4RppY+IgA1FmCOyD6ny7NvhUyMhgaDWoC3n7hKF9Ot1Ug5MgfTW8u+UflTmtDRexHIL5I8eJ93I4zP+y6VxJ2NHf8AARJZmPkc9v036bPcDk/ug2ZLruol3RbGNBus7lM5cgERI2FJH1BHsTuqZeRcQa00OERGZksumTV/qWlOXOgY2+R/hYuU/S5l93AWtcygwD7osyM3Dd/Hk+aySWkLRxJHP6fkRusUy/6rLxa/WZB2+sik1hSnXkNJ2LHIILJxiWktHBTLiA20hDIA8HwUyZNTeFeJFlJHcoJdupe7whXZTk2WVQuXWsA16PurNjkcLDSQreu4bClUSO8rBCR473AnsPKMIAeB+yrigvkoHZbsGPGxoLtyhdDJWZceM8H6Srsx5JHUAQFtGP5dUUdn3V3OLWW5gvsl5D1oB0yEQBzX0Hb0XcrNypHSPJc7U4X+FpvDzjSvbeotNeyy4YjpGqzYQT+wPoX9TSrCTV5Vzj6pD2HlHijZGTtaaxRZ1kJWWQsnZ3ppcB79k/NG27YeeySdHryRfZqSfQ0exWRzWPjjbZDBvXlQ6X02VRs+Qm4WNa9xduSlc9za43Uq2VsUEjCfmcAL7oU72k3dj7qlhzxq33ukF0Q9EvjNOJJ55TqILM/qco9WFoOxdf5WjPMY4u3Kwc2XW+IkUQ6tuyb6pkH9NsQSVuIG6GOnS+pI93ZzyUXAkLciXwQ8JbpLSImbKcN1ZD/9yZRFbDNdvyeyZMlDlIh3zAjujvNFUSEsIZB3UAgoGqzuixkFEQuuXKQsY1aVgNkbGh9eQNbtZ58LXb0eFsQcZi597iqCFoagHQo2veQ4WSP2Xoo4GNFuIACQw8MQ25jST/dG0veafYHJvsot2yi9exg5UAOlhs+aQ5pWuYWkIeUYjF8oALeKS8bnnhp9yioaM5B9btGgAVXKVYxoYWudx/ZPwt/g2RRKVyg2MbfsmSoViU7gxxDSSEWPFlMXqFp08/ddiU/JBLdRAOy1XuOgt2/CWUgxVoxZJNIIc0ByVA1F7/alo5EUb7skkd7WfI5oBDQs7ZkCvss3ONn8p6R1NJtZWQ+73Woa7E2upz3VwEOOQmACuQUSVpEZ8uQN2xAWdkyQGzJnhOxd/K/Yq2U0/pm3y5wV8ncPab+oEKMoFzYh43RaFs0MABoaB2CXxTWWR5J/yi4jqpLwC8ok+StQG6CkgOq0d7rAKTlPz7Igf8tKgpYk2iRuIQLV2nZZijJftupabS+oojHCkKCer6e4seWjk91rwyu1gE3XsuXJGPezXa8lg07JR7HSkgOoXv7rlyiuyrKDG0WSeOwURvI1D+UeFy5UFKNzQXENa78lLZWoGy4kkWbXLkUKycAFmuXUdxSE7LlDXWbXLkUtgsRkyXHkmkEyHTXlcuWZhaRx0m0i/kBcuSsZdFZfoASsworlydGYhkgEHbelVx1SUew2XLkWAPF8oCDGKl1e65cgLIrOfmH3U2Vy5MhGc0k0i3a5cizEu4RIzsuXLIJ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28" name="Picture 4" descr="http://viirtus.com/wp-content/uploads/2012/03/1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2924944"/>
            <a:ext cx="2543175" cy="341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562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7975" y="332656"/>
            <a:ext cx="5128121" cy="468051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4000" dirty="0" smtClean="0"/>
              <a:t>El apóstol Pablo dice que el hombre </a:t>
            </a:r>
            <a:r>
              <a:rPr lang="es-CO" sz="4000" dirty="0"/>
              <a:t>no es dueño de sí </a:t>
            </a:r>
            <a:r>
              <a:rPr lang="es-CO" sz="4000" dirty="0" smtClean="0"/>
              <a:t>mismo; no tiene derecho a usar sus facultades de acuerdo con los deseos e impulsos de su cuerpo pervertido. </a:t>
            </a:r>
            <a:endParaRPr lang="es-CO" sz="4000" dirty="0"/>
          </a:p>
          <a:p>
            <a:endParaRPr lang="es-CO" dirty="0"/>
          </a:p>
        </p:txBody>
      </p:sp>
      <p:sp>
        <p:nvSpPr>
          <p:cNvPr id="2" name="AutoShape 2" descr="data:image/jpeg;base64,/9j/4AAQSkZJRgABAQAAAQABAAD/2wCEAAkGBhQSERUUExMWFRUWFyAXGRcYGRkdHRgeHCAbGB8dGx0cGyYfHx4kGhodHy8gIycpLCwsHCIxNTAqNScsLCkBCQoKDgwOGg8PGi0kHx8tLCwsLCoqLCowLCwsLCk0LCwvKiksLCwsLCwsKSwsLCwsLCwsLCwsLCwsLCksLCwsLP/AABEIAJQAxQMBIgACEQEDEQH/xAAcAAABBQEBAQAAAAAAAAAAAAAFAAMEBgcCAQj/xABFEAACAQIEAwYDAwoEBAcBAAABAhEDIQAEEjEFQVEGEyJhcZEygaEHsdMUI0JSU2JywdHhFYKS8DNDc/EXJWODosLSJP/EABkBAAMBAQEAAAAAAAAAAAAAAAIDBAEABf/EACwRAAICAQMEAQMDBQEAAAAAAAECABEDEiExBCJBUWETgfAjkaEUYnGx0TL/2gAMAwEAAhEDEQA/ANcr5ku+lGhFkPI+IbWYEFSOv3Yap9n6ZelU1Oe5EICxI6SZ3O98BfymG0IpI0+MEDrcmTF/ngvw/NMsrExES4MibkEWj930x56ZdT90ofHpG0x/7Xcx/wCZuAdqaD/4z/PAvL0dPDsy5J8SiLnky4lfaJVWrxKsSdJOgBTvZBB28v8AviVnsvHD6qiAq0oMi5m4NtrrucC7En7xyLt9oC+zjiBp55G0CrcJpaSPER4oHMAE3xv3EqgWlVIDKEEmZAP9RHPbHzx2HzHd5ikw0kmqqjVIUydPiIExe8Y2ftIK9RHDMlLXl2Dozf8ADAIggizGdzaAdicFkNUxiWW2qZS/FB+U1XcSdl3sQeUEXt9fTAPL8RCZzvKkgK7Np0hriSAVJAImN+mLJ2c4JS/L3pZkwqqxBLQC6kRtdhPIXPlirHhwr52rTBgl6mjYSfEQCDsI5YMOKP8AiaVJ4kHiWdNRnefiaeQ3vsLD0G2HezXFjQrCroNTQJjWVjlPnvtgdn1KFlO4MGPK2JHZ6tTFXVUUkAWI1eEkgBpUgiORmxjFANpJmBDXNSyHailWcCkza9Op6ThgBA5EEgwDgT254lU/I6SNIUVAUvzAOrz/AEsSMlwpqdYaqalFUtTqAyVZrMpNi25F7cxiH2vyi1lIFiACPW30iMecAv1BUvQkp3Tv7Jc6wbMeL9Tn/EMaMM/Ia/URe+Mj+zt2p1q6t4ToU+zEfzxpaguura+9vuwOdv1CDOQCrnGRrAU9JUkyWJ8ufyjljF+OVf8A+mvBMd68f6jjV6NUEmTEGLbm+w/vjIeOmMzX/wCq3rucVdNsTF9RxNM+z3WeGVj3mmKjrEjxalWdyOROOuM5s+ENCnUgPn4hisdkK1QZSoyr4BV8TC5EqANQ6WMH1wZzFYOKdoY1UAPuenlzxLn2y1UowH9OFs7ml/J6/imKTXkxsTaN74yha56n3xoHFck7UarX8KEHoDB6DGaA4f0LCjUT1m5EtvYisTXcSb0zfeLre+H+I8OdKbPqldDG0zvF72EXnAHs5nWpVSymCENz0t54KtxQ1KDhiw8J9GPl5Ya4YZNQ+JMGXTpMFZDMEOJJ+Fhv+6cS+A9o8xlqqNRr1Kd7gMSpHmpOk/MYicJyTO4CqTvyMCx57YJcL7OOKyd49NQCDE6yegCrJJJtGHNlVSbMFcbNwJ9C9iO1oz9FiRoq0m0VV2gxIIHRhfyuMe4yvsPWqUmzBSqra2QkqlQ3AIj4BGFgfriF9J/Uv3Z4a8wZ/VM+4xcaeVUCwsbxy+Q5Yp3A27vvHNoEfUYtdbNaaGqQCVsTeCRa3O/LEXT1R1eJR1X/AL2mLdrqA/xfNP8AqlR8yizhsEVqdan+kyhU8USTIgrz9eQnriDxGqWrVGZi7ayGZoDHzIvy9sE+HwlJy5cEkLExA3EjpcnzwL5NRseYag7CUenwmuoGlDAb4hBU33BBuPTGrZYt+RI1eqawelFJlZpPiCsGDnxdZn0AxWczkw7qAwVAeQsABYD9UD64KcE4OauUTMh2GhnplxI1qrBVkMbCG0woHwzzwx+9D8RhQBh8yqZLtCKXFAahDgSisNIi0AgSRq5RO/PnitAVamedaAYVGqPpEgN+lNxz0zJHnjrgOVGZ4jQpVmOmrWVGPMyYieU2GJvZbJh+LoksFFepBViDCByL/wCUDzvhoRUtv7f+yYknt+ZD7Udn2oMAQEVoO8hSQTp1H4jYm0gSMB+D8QqUaoelMzdbw3kw5g9Ma7xzgVHNQ1QNqCMinpq5gdRvgZwLsjToNUZ6xYFRKFFh45HnvflywCdUox93M3J0zBrXiF+xHGkzNBB4yadQIe8CghYLxK2IAAWTe3LFZ4xntbVnAszTHztHSwwcqUqWUytRqahVQF7TDFiqW+f3YrgqLVpkoQVCz57gR5b4nwuGcuBQuUFCqVe857MZuazKd+7N/Rhi4ZXipXSsCVm8byZv/TGf8OlK8jmCPp/bFhoVyTeRhnU47axE4n2qM9mOMM9N2ZgCjkXN29Bz88UjtC85mqf1nJ98WjsxkYWt/wBTc8pB3xVO0KRmaoH63L5YpxH9VhAyb4wZZ+wWfqClmKAY925Uss7wCL/L7sHeI8OZDTaLF5ufI7xiq9g85oNawMqPlfcYtuY4h4hYN4tjsbc8RdUxXL+epRgW8YnudoN3Dk1FgqxALfFAPvjLNWNLzpWqpQhUhSAAIvBI98VvszwdRT710Du090hMAAbv53sPQ4b02RVRmPxBzYmdlUTjg3Z9kIqVjoUqfBH5wg2mNlHmcEqfDaNhqUCDAYM8WJj9FZO3TBLLV3cVVaoSXEsN2YoQ252MdZP0xDU0lpPpBDyPEzDUFO+gQIPnvjDlZjdygdGiDuE4y/FqY8NQF02IJsB6KQBb1w5kqgSq4RVQwTTeZ7uPEGmYgrbVyBkY8oPTqU2ZyrOpGknTqIvMiRI2u04dyVTWrLWIGvwI2kArA1TMDwWC6fMG0YyvUcukCHOA8YrKGpgs5UKxMFh45gL5AAX5knphYb7L5AOrFtaMIXSBeAWILCbWMfLCwwXAZQTcv2faKZUHf67Yt2bypegqAA/ACD0BGr56ZxXMlk+8fxA6f74tqnB4Uux7nmZ8nHxPnztBXFLM1knVpdkBgAmDE22jlh2vmycuBZmYzI30i1zzkzf93zwC7W50HM5hp3rPy/fbBhtKCiANR7hSANidIY/MH0wC4hdx67QbnaFfQERviA9RJJHlFueNC7H8UD8LqZV1/OZcCTeKgZ/j9dUg+gxVK2c7tTUgsLG3S5m/QHEvsxnzrzAYx3lIACLfEri/Wx5c8Hl2QiGFtgfkTN6edOXzqVBvRrBo/gef5Yldkc+Ezy1WbSFFV55CadQj6kDEXtHlSldjG7E/OScQ+GKC8MN1YXEwdJg/IxigUyfaTNeraXns720ZnFOoo7uAoe8i3PmZPli4rlwxdbTpkdMZvwvKshBp6CttWrnvzv8AdzxdMhxIaZPxR1m3lGPK6goD2z0MauVOqDu0VfvMu1INBLDcWsSwA8icVLhofLrmJGyRf3/liycV8d7RqJty5X9vvxBr0tdJ+ukietjh2M9lfP8AyJO5MhcGzi1KiEH1HMcvmMH66mnpJBAYah5jr6WxnfDHKVqZ2hh7SMaO9ZVDAhTqESRMXmR0NsOzgK4+RJcYJUzjhzBO9IPxwZHz/rim9p8n+fcre4+4YtSm7bAcv7YF8Qy+uoT6XHKwwWE05v1Cyjs2gTs9xDuWqHqnLyIOLBQ4vqi0TyPn92BtTg5YnSLxyvO2IuXraGHeSSG+EixA38/lzxuXEmQ35mY8jIKMseWl3AZtIWWZjuqgST7fWMSu9HxuANPiRAQLILJA6C7eZIwT4flVelr00tNQg/m1dQwkEAyxm89LxM4h5sUqNQhkBpgEncmDExsASefIXvidkoy/CQoLGAOI5iKiPR1KpAaeat5Hne4PnhunkT4ixk/ESbyOZ6zgkHNWoFy9HQgAEKS2q25ndvIYN5fhCLT0FKnei5LJciTJFjq9ScGMmgUBIM+rK1k7SiVaDdyzaTplRPI35dcGeydRO4q94SVVl0rBILXI/hUASY+LbHXFMq5y7GmoKFxICw4Or/mct7DTtscQ+zuZfL1GpkLpqlZ1AEWaQ1xa2oT6dMUnuQ+4GJwjgniXXsnxAUDVDkuzhHJW8zrMsTzPTlhYj8KpwzmpUbUQIYLOpAWCsdobeRyjCwkD8uWs28138rVELMwAW5nf09/fEHM9ucpSYFq6TExJJ63AxGz3FKObRF0aqblgdUiSsjl0ItPrjN+0vCFy9UKDqVtgbeQnTHucRjC+kOT+0QgVjRlMzNA1qjNqXxMTEMdyTyXFuy2bCUsurFajIukmYZSSwG4kgLpHPAevwwrWUydLMBaQRNrH1x7xHhTKJ1yL2Nxi4MBD0GdVSQpWSStUKbESszMdCMFeE58NmW1ggLTlFkgSOZEXgT0jFb4fm6gFVFgNupAvIMW+RxI4RxElgX8TryO5E3F+fODjMvcpAmqaIkrjmWVnZTEgzHTzjFefg/dsH/REkyYgR9cWHJlHrVGixBc3J2It5WkYiLVLByRYXabgTbn12AwGMso0yd27tQ9/6kbhvFECkGxYx6SABPz+/B/hCLFjqMHY7RAxUxw0VKoAmGIm9+p+mJ/A+KtlNJdSyMCQnMauYtYHpzwHUdPqU6OfUdh6uj38e4dbMK7Mosbhov6agBv54XD8whJUxBJBsZIIi0D+WA3+NilXrMVYd4ZK6hAneSBuBiGeIhmlTAub28x6n+uNx4G48QXzLze8h5fh/iGqfCdx62OLFmq6tDa5nYzbAfh2Uq5mr3dFXd3nwibxe52AHOTtzxrXZv7HEUI+eqB3m1KmSB1hn3b5ADzO+KcmJsh/xELkAma5HPAEhrgnn/uxxPOULnUJH0HTnGN04FlKKIv5PRpU0MmUUCBykxM9ZOM7+0ruq1V1gErEtElTJmOkEbdcc6aF1XG4zrbTM84nxRqYikm1y94kdI8+eGKNZcyrFlh1uY5TzHOOowZfK0CKgYOGFokljaQBNxvidkOza5cM7oQ2khZIYgGDeIBPptidWWuDcdlxkckVGeA56qydyKndIi3MDUJO6nYSCbmYjDPH82Lm2lz3akAGxJOrVubAREb45yzDvG0ie8BG9uk+xJ+WIPautqqqFMooGnzMRJ87DD1Qsa8QGzBcV+TtI4qlFhmaFawBW5O/0xPy/a2ogKU3LCLMblVE+G998V50kEkyZxKo5LwaiG0kR4Rc/wBBg/6YeZA2Zm2EN/4qjhEYeJFEN53ZgRE7nDRzC6piSIF42M8t+eBOWUBlYEwTB6jr9MOVAQWifDzmSJtfyM2wJwbwfqNVGXXsvlge8IzBAkDTtEA3vYyIv5YWIv2coWWsWUsJUDygGfpGFgGUqaueliYMgJhXgTxX1B/gUkpPxAvc7/ogz8zh7tTT11Sd1AEE7Hn/ADwKpcOagVqMpLGxF7A2I9SMO57iDBBrXVqdogbKsXjpJI+WErkBFCBhNm/UD9/46a9KggeQIv7DBLjXEKRYibdMVbK6i7GGDGIIIkbmNJ3mRfyxLGUYV6DVGJ1VlWIAtzM/xQPfDCo2EIdRuROVpCnULTyIC7b7kzzxHCE1lIET09MdcRyTPVcLcqTN4LSTfDuSyTipKqYH6zAE+Qk4JWAFkzHYBq9GPUqUVagH6SEepkE/djzN0iAKahiFu0A3Yi5+Wwnl64dOT1SyEht4O4OOeI96qAqhAWAxYyDM3km29rY0KeRAemHzGMvQNOakeJV8I/eaQPmBJxFpZZh4oZqrnwg30/vnz6dMGskSRqJJ1iRGwFotp3A6n+5OlwkyTLkHfa4PoJ2wp8oB3/PiKAHAPH+5Qnyh20k++PTwtwB4SfK5PtjQa3BAACAQZx5wzJla9NqkaBUUnrAYT9MMTqgeBEHCZb+xHA6fDaS02Ve/cfnGZbliA/dhp2QdRcz0xYqGcc1VeoKY1HSo1khVNiRa7HqT5Yaz+WNU1CsEhypFiGEyJBjrIIIN7Tiu5lKlLSqMyM58KklgGkXBI+hgjz5vZ2BlKIpFCG8xVOVylOnTGp3Y1CNrSXPpYAYpXaOkGzTabB9NT01oDA6nxHfGhcZoBqFRk8TMukH+IhSB06e+M14m7K5DG6qBc87gT5WxrKRtDxte8lVFFN9aoAzqBqFyQAYtgbxolpvOqw08xe8R9cWDLcMbu0atpDARvNtwbYi1Gg/CpiYIkQD/AC8vPHn6gDfNTjvKXlsjFF3OoMDY3+gj6zgTUyTOdj5n/frjRquatLKoBtHlHTbzwD7uhquTPMyZ/wBJt054cnVnfaIfANgDKe+WYXIPqf8AfTD+WzSdySTDgwAGYSJ2IG9sEu0FSkfCjMZBJtFwQAPSTPyxWhlyV1bLNsXY8mpbIiwmgyTTYsbKdKjy3PPE45ZhpYC5S49xfyIAwJ1qs/nRHkrH+mC3Ds4vcgAk6WMEjTvBiZPPA5GoWIBW5dexGTKUmZTp1mYM+YG3388LC7M5gvSgQdICwTDLdrGxnqD64WJtd7y5XCgCoaHDKtZTqYRyk/firZ8A02qRrK6lB8i087T4jGIvGePu9NqKvBLkP6AmAPYXwxw3MD8nrK7iwDAc2kHYfIY87GjDuPv+JmLKN19j+ZBo5jXBClDPMjBHN8OK9yzGIBqEdCTIFvQHA/hHEaQeagYqpBCTYkTv5W2wqvGHrVSxaNR2PL+2KWLDiTqQBfmT+I0guYqEGNRHKd7/AM8PcNpE1VDGQbGLTPy64Z4lnPz7BCCLEew5ctueIZ4g6/DvM/PEzaoWU25Msg4MzVCtNh/CsEz15W9Lb4Yq5Y0XU5lFWSAGawcLJAnYxM6TiTT7Q1HTxVACQNiQf679MN/4q7DSXLJOnS6TFzc6t7c8Mw9RkTY8TrXxIxyFQqtWnemfhZTYgGOXt8sTsvxOpTEEgjkJOGCysoCtUhRAUDwgDoFtGH+HcLepcJqDdZGFkavEwKb7YRyPEw+4NhJJNhh+rnKRMCJ259OZ+mBEBGKFYSJ1lTpt63wNr5XLarFDYG2sdR8oxowM3BqWowQUy2T81NO4K5akHZgni7sMTIYDYGOY5HnEcsQ3NdkEU2XURJ+EATvAJN+m+A3A+Kfk+X7quoNBpILSWvcWsSOYIuPOMGMvx01RNBXebcgOl2t9fbHorsgBMXRskD94XyWYdVqpp1XaooB+FTePm+3qcZ1xmi1SoJJLf8xbkqRYX5mDtiuZnMVm486loY1NLGQQFCXiSAQFuAbTjQslkctQQorM0Xmo0s56yJA9MHmZlACnf5mYVBJ1D9pVv8TdARqYKP0CNvfyxPdPApqsxLCdEwFXcCRucGuLZvLmioSnDT4pEyI9t8AgwqvpcmwmRawgX+7HnFTfNky0qrGyOPy5X+LEK1qh0EkDVyj77YgqDsu7XuY+X98d8Yosc3B1PT5LMBZkR6A364cFNUsVAPM35nrPLDQoABuec2LVkIUVUAccBGkrMm0b87R8zhunxQowAQyggTy5WGLM2VtMrpGxY7DETO5Bb6lRiTyt88Px5woCnxFGxtKxUqmq7QLwSeQHmZsMS8lUpU18T6iDOlFkGxBBLEDnyGCZySshGklZ2kAg+Tcj6yPLA+hQSnVCmGXVcKJcqehNieUA79cP+oMg2g3LdwLMaS1OoLoiQZN1OphcbiSYJ6xuDhYgdlCjvXk6tOlQx1XA1wfIxEjrOFgCqwixkOoLyygmZx4aulF8M6pY2vAsBPufbHedcsxVVOqSojy38htvh7MMqkwA5SKZJYhZXwmALkapuT8sR0aswIISo0kLTt6cjgzwnJsylm57WknrPQY57tQocjS3QEx85J+mHaOZXTJRgf4rHp6c8LyMWFCdPaeWXUYA9fvwq1CFJiw/36xiJRcipMnT0t6xtfD9fMMFP5u53t7cjbC9BLcw1UmFuz2XNSy0+ZlxpOnkDflf1xYsp2Vp3WpUYsNzqP1vvedhiJ2I4szKabUjB+IrAgHmV/3GLLk+D06RYqkE284F/wDZwVAGiJYmIAXI78JoUtLeJY5ht/WLHEHP8fYjQilR1iCf7csHFoqKokD0Kg/KOvK/XAvOKtOq1MqQohkYgeIG+wtY2w0FQN44KblbzNUuSHJUDcwZJ6KP5nEPumZe7pIYO8Ay3rbl7Ys1TKUyC5J0gwSFnfYE7CfM4g5jj2Xp+EPC81Wb+vMn1tgw4X5hFC3xFkuGJS0Bya1roQdK84UzJ8+WCbcQaoGNNQFSxiyUxynkPQXwK/wfMZiKtV2y2WPwqT+cqDqFGwPViPniHx/jnd0xSpDu6AMhB4i38RPxEm5JwLaidz9pq6QNh94I4jnVyfGqNYsKqnSWJWAZBptAM2G4J6YunGO0L1AVJGnpYDGS9p861VqZbfSf9JNv54sPAcxWZadYJ3gURp2GoeGdjJBE364oyKSqm68RGN1DNtfmGKufqsAtKk9Vgbm6qo5STAw4+Z/JqTtXdWY9AQAOSi9788C+LcazFTwKO65NeSfIGLCMCF4QahBL6mPI6j12J8sI0qOTBbqt9t/4nlDPucz3pWx2BJsPl5zg7mIYq42I2+ke+IVPg1YGyE2mcSKFBlpeJXGljM3iYaQIEg3kfPqCQYNsKicbMGJbzB1eoxaCpI6f0+WGy5vupU3BEzy9fKcSXV2JK/DPKD85iPbHmZ4fK/DVBi7Bi1ulp36RaTgwnENwj7kSBWrU3uxII2lZA9t74YFFvjTSxAIIG6/vDyO23kfJ/N8OBQaCKg6TBHUbxPkwGIeVrzYf8RTCzZiOnQx5/wAsNVfUW2MCFezNQs1VtXiOmSAb/FB236+c48wQ7HZR6prNSWPhDi0T4jI9ZvhYcL9RNThAFYypu0yJMqGliPUiD898NfkBJMRDSSepJ+lzhlKzhzB+HURPqR98n54JU80GIZR8Tx6Gxv5wceU9jiZI1XK6SRvBmT7c8O1MvRgMdQgXFzq9L/dh9kLG52Jta+JAyDMpil4AbuzAKDyBJIAk8tzgFY3U0EiB6JoidOsEzIHIeu0RiVw1IB7svAMiQDqn5HHHEeIJl0IPcu2xWmQY/iIEE+Qt5jFczXa2qwhYRegt7xi0YGYb7StMwUfgl8y2Z7g97UYrEADwAmZHwiPK+DWW4ucwkZfMJRII8JanLbG5DMY5RbGKtxBt7D0Axz+XHnB9R9x5YZ/SLzqNzG6lj42n0LlqFTSTVVddyAs6fL/tjH+H5XPZvvMxTqM9RGhgXOqTJsCYibR9MFew32imlFDNOWpfoObmn5HmVP0OPey1dmr5tqKnRUad9MAsSJJ2sT8sCFOIG95zuGow3wPibVKNZGWQy6ipmadSkJKsp/RKkwfbniBmMxk6Lz3Sa1YW8TX8lJ0++HM0O6qliwJi5UzqG0NO8HA/PGloNRk8O0gRqP6qmIn7hJxOp1EBYf1xW43hHPdqHrS5ZRJjVVYz8lAv6CcVTiPEEDElu9fzBAHkB09cDM9nmqNPLaBsB0HRfL5m5xECYsTEq/JinzswrgT2oTUYljLG/sNvbli/djkX8kCsQJdovyt/PFCpUzc89h6m2LRk8toCgq6mInlJk8sZnPbUWj6TfMJ5oU1MDXuTMqR6zeRiRlsy2Xp6hLavgRjHSWP8l535YEHKhpUN8U+p6gdOuPDWIkPUBuBAElTyBuBB2FziLTqgFjdx18/VqayKhIO6OSIPQEEMv1GJHDeNzKVYBprqhiARp6EmGBmxnA2vmQ/jQMCtiY5b6Hgkj15EY5pU1qHW+rQD4QLMpG7A7agRt0HnhqIAbIhBzfMdo8TFNiTSfumJKyACvWOZFp5c42wSqZqm4FSm2oCO8X9YfrKOZUe4kYA5vjk/m38RBtVTdouGg8xz+eGaFakXUqSmqxixpv1H7p5jzxQxI8TS5B2hisq1Nbgk6btUVoIW0EdY5qd/piu8RUySSCCfiAj0aNwDz6+UYJtlWUPcalU/+8hI1K02BWBf06YGrXEkEGBKkWtqJ8NuRP19Rg0qtQnM1iWTsVWqDvSp1E6dVzIPi3++fPCxG7HUBqrANAGmPSX+64wsFqMVIYMkkgyLkDlcTHlBBGHso8qsD4akzPoCD87j1OF2p4K+QzdfL1FMiTTY81mUZTzBXwn/ADDlgTQzhAIGzEMPXCDihVLblMuzGFNi5F+UtFz7YF9sOJvUqKuqMuhZKCT+irGmah5FnZWM726CMSeD52yEneJHTn96j3w7x/g65hqfdvpVEqAmN/zjVFAjmRUKztK9MDh0oSWg+ZSqtTVYDcQB88Rmpkbgj1xoqtTVqndolMOEUgC4CgCAdwGYajESTfDPF4dBTE+NoP8ACLsQD8hPnhn9RbcbQgZn5GJ2S4JUqAFQAp/SNh8uuLe/CKenSKagMIB0i02BnqCQcNcMIWjSB5CG9WJn2MYw57W1E24KyfZS8vUFuSi/1/pg/QyqIoADBef7xxHCKHsWjoOX9sTHzQC+Ej/NfE7M78mZqk/htCEepoDaSFRG2LG+p/3VUExzOKfx7iT12DOxaBC7AAeSiyjyAxaOEcQJpZldQJak0LzLXUfPSWwCyPD1dS7n4dIVIPjudUnkBER1OKcWlUNzDzAQpE7A4XdX8W/QXPp64t/5So1utNFi4AFptAE+dr4HZPLKlTVzTSoPVv0m+ROCGUUTOuN0OFd0O8ceMHwryUzN+ptiXWzzE321cvS334Z4hm51XJ8QPsf6Yid4NJHU/wBvuxOVZ+5pkmIQQQSSNW/QzAPvE+uIeZqArqO8FT7mJ8pER88cGoTPKdz59f8AfXEV3kfK+CXGbmx3L8U0MGgmTDDqDv8APn6zjvN1SKrMhhag1L+qTsVPL+eIDpj01DpCm4BkeR5xhpTzOnNRpK38Le6n+oMX5jHVFddiLsCpPUjY/wAoxwDyw5RA5mPTBGdJFOsukMrN3oUQLRqBIM22KH3xEcAhSBcA6jzn+kRh85eJYah5x16c8RCpBPI88aPQnQ72QaTV9E/++FjR/sa7ArUy9XMV0IWqVFMdQmqW9CWj/LhYOdNR7Tdjsrn0CZmmG0/CwsyT+qwuPTbGT8S+yPK030rVzETzal+FhYWDnRpfs1oDatX/ANVP8PBbI9hKK0yO8q+E2Mpzn9zCwsLdQRMjNTsDROompWkjrT/Dx032f0CZ7ytIULum2/6nUzhYWB0L6nTh+wFG472tERunv/w9/PHB+z2h4h3la5nenzv+z6k++FhY7SJ08X7O6Ez3la/nT/Dw8v2fUI/4lX3T8PCwsbpFTp6Ps9oDapWFuqfh4cqdg6JPx1duqdBf4N7YWFjNImzil9nlCIL1SD1Kf/jDZ+zrL6AO8re6ef8A6eFhY3SJkZqfZvlyINSt70/w8cH7NMv+0re9P8PCwsGAJsX/AIbZf9pW96f4eOG+zHLftK3vT/DwsLHATJwfsvy37Svz50/w8Jvsuy37Sv70/wAPCwsFOnn/AIW5b9pX96f4ePR9l+W/aV/en+HhYWMnTl/sxy/7Sv70/wAPFp7KfY9kZFWoKtYi+moy6fmFVZ9CYx5hY6pgmn06IUBVAAAgAWAA2AHTCwsLGwp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28" name="Picture 4" descr="http://www.bibleuniversity.com/images/CourseID1/lesson09-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60338"/>
            <a:ext cx="3216771" cy="2404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3.gstatic.com/images?q=tbn:ANd9GcSQraASmxWAOGY4IkrO6jum3iOS_KvGeeT928fjmm0NePKdFi7aH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427" y="2975958"/>
            <a:ext cx="3216771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2870" y="5517232"/>
            <a:ext cx="82160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b="1" dirty="0">
                <a:solidFill>
                  <a:srgbClr val="FF0000"/>
                </a:solidFill>
              </a:rPr>
              <a:t>Él </a:t>
            </a:r>
            <a:r>
              <a:rPr lang="es-CO" sz="3600" b="1" dirty="0" smtClean="0">
                <a:solidFill>
                  <a:srgbClr val="FF0000"/>
                </a:solidFill>
              </a:rPr>
              <a:t>hombre es </a:t>
            </a:r>
            <a:r>
              <a:rPr lang="es-CO" sz="3600" b="1" dirty="0">
                <a:solidFill>
                  <a:srgbClr val="FF0000"/>
                </a:solidFill>
              </a:rPr>
              <a:t>propiedad de Dios por creación y redención</a:t>
            </a:r>
          </a:p>
        </p:txBody>
      </p:sp>
    </p:spTree>
    <p:extLst>
      <p:ext uri="{BB962C8B-B14F-4D97-AF65-F5344CB8AC3E}">
        <p14:creationId xmlns:p14="http://schemas.microsoft.com/office/powerpoint/2010/main" val="1590176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4978896" cy="31683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El </a:t>
            </a:r>
            <a:r>
              <a:rPr lang="es-CO" dirty="0"/>
              <a:t>hombre está obligado a vivir mental, física y espiritualmente como Dios ordenara para la gloria del nombre divino y no para la complacencia de los deseos carnales.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2050" name="Picture 2" descr="http://t3.gstatic.com/images?q=tbn:ANd9GcQT_okt_3tB03IRYiJZVx1EgZ0ocE0fcppjQJD43lpZOBsudLV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2656"/>
            <a:ext cx="324036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23928" y="4175008"/>
            <a:ext cx="49685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El hombre convertido es, ciertamente, un esclavo voluntario de </a:t>
            </a:r>
            <a:r>
              <a:rPr lang="es-CO" sz="2800" dirty="0" smtClean="0"/>
              <a:t>Jesucristo; </a:t>
            </a:r>
            <a:r>
              <a:rPr lang="es-CO" sz="2800" dirty="0"/>
              <a:t>sólo vive para complacer a su Maestro. </a:t>
            </a:r>
          </a:p>
        </p:txBody>
      </p:sp>
      <p:pic>
        <p:nvPicPr>
          <p:cNvPr id="2052" name="Picture 4" descr="http://www.buenanueva.net/teolog_joven/imageteoljov/saberperd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69643"/>
            <a:ext cx="2667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22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5194920" cy="424847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Dios nos ha comprado, y pide un trono en cada corazón.  Nuestra mente y nuestro cuerpo deben estar subordinados a él, y los hábitos y apetitos naturales deben estar subordinados a las necesidades superiores del alma, Pero no debemos depender de nosotros mismos en esta obra.  </a:t>
            </a:r>
          </a:p>
        </p:txBody>
      </p:sp>
      <p:pic>
        <p:nvPicPr>
          <p:cNvPr id="3074" name="Picture 2" descr="http://t1.gstatic.com/images?q=tbn:ANd9GcSyAFRdiT_ryGZIaue8VvzaBJOAykZD8aMNC_vx3AsnJJmbxvLex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024336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4939244"/>
            <a:ext cx="86467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No es seguro que sigamos nuestra propia conducción.  El Espíritu Santo debe renovarnos y santificamos.  En el servicio de Dios no debe haber una obra hecha a </a:t>
            </a:r>
            <a:r>
              <a:rPr lang="es-CO" sz="2800" dirty="0" smtClean="0">
                <a:solidFill>
                  <a:srgbClr val="FF0000"/>
                </a:solidFill>
              </a:rPr>
              <a:t>medias. 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801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Autofit/>
          </a:bodyPr>
          <a:lstStyle/>
          <a:p>
            <a:r>
              <a:rPr lang="es-CO" sz="4800" b="1" i="1" u="sng" dirty="0"/>
              <a:t>Segundo templo.</a:t>
            </a:r>
            <a:r>
              <a:rPr lang="es-CO" sz="4800" b="1" i="1" dirty="0">
                <a:solidFill>
                  <a:srgbClr val="FF0000"/>
                </a:solidFill>
              </a:rPr>
              <a:t> Hebreos 8:1,2.</a:t>
            </a:r>
            <a:br>
              <a:rPr lang="es-CO" sz="4800" b="1" i="1" dirty="0">
                <a:solidFill>
                  <a:srgbClr val="FF0000"/>
                </a:solidFill>
              </a:rPr>
            </a:br>
            <a:endParaRPr lang="es-CO" sz="4800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338936" cy="48531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b="1" baseline="30000" dirty="0" smtClean="0"/>
              <a:t>1 </a:t>
            </a:r>
            <a:r>
              <a:rPr lang="es-CO" dirty="0"/>
              <a:t>Ahora bien, el punto principal de lo que venimos diciendo es que tenemos tal sumo sacerdote, el cual se sentó a la diestra del trono de la Majestad en los </a:t>
            </a:r>
            <a:r>
              <a:rPr lang="es-CO" dirty="0" smtClean="0"/>
              <a:t>cielos, </a:t>
            </a:r>
            <a:r>
              <a:rPr lang="es-CO" b="1" baseline="30000" dirty="0" smtClean="0"/>
              <a:t>2 </a:t>
            </a:r>
            <a:r>
              <a:rPr lang="es-CO" dirty="0"/>
              <a:t>ministro del santuario, y de aquel verdadero tabernáculo que levantó el Señor, y no el hombre.</a:t>
            </a:r>
          </a:p>
        </p:txBody>
      </p:sp>
      <p:pic>
        <p:nvPicPr>
          <p:cNvPr id="4098" name="Picture 2" descr="http://t0.gstatic.com/images?q=tbn:ANd9GcQUQWJBd296h4MG5iX-n-SqpIFD42T819z-aRazaA-OTYF0IjhLy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132856"/>
            <a:ext cx="2808312" cy="328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357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339"/>
            <a:ext cx="5508104" cy="629299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3600" b="1" dirty="0">
                <a:solidFill>
                  <a:srgbClr val="002060"/>
                </a:solidFill>
              </a:rPr>
              <a:t>El tabernáculo judío era un símbolo de la iglesia cristiana... La iglesia en la tierra, compuesta por los que son fieles y leales a Dios, es el "</a:t>
            </a:r>
            <a:r>
              <a:rPr lang="es-CO" sz="3600" b="1" u="sng" dirty="0">
                <a:solidFill>
                  <a:srgbClr val="002060"/>
                </a:solidFill>
              </a:rPr>
              <a:t>verdadero tabernáculo</a:t>
            </a:r>
            <a:r>
              <a:rPr lang="es-CO" sz="3600" b="1" dirty="0">
                <a:solidFill>
                  <a:srgbClr val="002060"/>
                </a:solidFill>
              </a:rPr>
              <a:t>" del cual es ministro el Redentor.  Dios, y no el hombre, levantó este tabernáculo sobre una plataforma alta y elevada</a:t>
            </a:r>
            <a:r>
              <a:rPr lang="es-CO" sz="3600" b="1" dirty="0" smtClean="0">
                <a:solidFill>
                  <a:srgbClr val="002060"/>
                </a:solidFill>
              </a:rPr>
              <a:t>.</a:t>
            </a:r>
            <a:endParaRPr lang="es-CO" sz="3600" b="1" dirty="0">
              <a:solidFill>
                <a:srgbClr val="002060"/>
              </a:solidFill>
            </a:endParaRPr>
          </a:p>
        </p:txBody>
      </p:sp>
      <p:sp>
        <p:nvSpPr>
          <p:cNvPr id="4" name="AutoShape 2" descr="data:image/jpeg;base64,/9j/4AAQSkZJRgABAQAAAQABAAD/2wCEAAkGBhQSERQUExQVFRUVGBUXFxgYGRgdGhgWFxgYFRccFxcXHiYeFxojGRUYHy8gJCcpLCwsGCAxNTAqNSYrLCkBCQoKDgwOGg8PGiwkHyUvLC8tKiwvLCwvLCwsLCwsLCwsLCwsLCwsLCwsLCwsLCwsLCwsLCwpLCwsLCwsLCwsLP/AABEIAMsA+QMBIgACEQEDEQH/xAAbAAACAwEBAQAAAAAAAAAAAAAEBQIDBgEHAP/EAD8QAAIBAgQDBgMFBwMEAwEAAAECEQADBBIhMQVBUQYTImFxkTKBoRRCUrHBFiNi0eHw8QcVUzNygpIkg6I0/8QAGgEAAwEBAQEAAAAAAAAAAAAAAgMEAQUABv/EAC4RAAICAQQBAwIFBAMAAAAAAAECABEDBBIhMRMiQVEFkRQyYXGBwdHw8SOhsf/aAAwDAQACEQMRAD8A8uYVGKuuLrVZt19QSRFTgWpBPKvhpOnp5a/371NUofJU2pWQOgruXyFXpYmppais8lzdsoyV9k8hRS4XMdKss4IztWHJU0KTAPsxPSvjZjpTnFcJZFzSI9ajbwassAHPzFJOS+oeyKkQHpU8g6CmJ4Q3IExvFXjhYK6Tm5ilFyIfjPUThZ2FfG1TteFleoJ6iuvwZkMkEeuxrPMYXgMSLbiphKdng7PJykbbA61Kzwh9RkJqjHqCF7mfhzcTd2K4FppieHFNxvyqhsIRqdKcNU0HwRco8Wo+lWuABtR74UMNDrVQtGIIohqjUzwQPIPKoNa8qMW31U1WVNH+IJEWcVQNrVcyUVfWqtBQjNAKSrIOlRKVd6V8tud6aMlwdsHKVErRLrFRBIMgwddvY0RFzKg8V0NUjbqJFLIYe82TS+34j7mrvtbfib3NCgVZFGpMyXMuulQW2Zog2IodnI0qTI8aBJ9yZqw2/OqFLRVtvCMajZuY5RCUs6V8GA3Br645ECKJLArAXxUG+uo7aCJRhAS0DnTDLlbqKnw3CXF1hQDzNX/7TcLQff8ApWb+eYa4/TcBNhgQQQek02scIdCtwGWPKND5aVw9nGeO7h9pjenWIsdwE1LH8Bb4T/Kvb/iNx4vmcwfEUGgskOd521oTiqWw+YXIP4Y5+ekUy4Rhr7sXQo076aCnVjs8gAfKLhkkl/EBoSdj1FT5My427lS4wRECcGfGwMwWFLAqrQ2UawQI50Pjezjraz3ZVVlRJJ1BgjXbavXuCYFMqtkUEqCABoDmYnKNhy9hSvtXgVZssKQ4BYMAYZTAIn4SQYMeVIbUUL9olHVspSp5p2YxCkHLcCvpAbYrrOsx00j51YxuG5CvJY6kdPKtC3Z5MpdVECRlVQCBMzIGsedKsXj0sEKiB8pnOwJ0PpG1VYMqZF9MobGRFrcGGdhcMMOp351XZSzebuiYI2JOmg60xwXaO3iLrLiEQqQcpCnfkNPfWgrmFskwvxa8oplEdxQG81cXYngsEi2cwHMbUvOHZW86atjbtoFVgidecfOo2j32pIDVoYzzYx1A7pYwCAK+v8PhcxiPpRdv94CCJy86V38SvwMWy7UXl+IlgB3KHwo3nTlQ74QdaMvW7cQrzFCXULjcQKLeYkoJBbMaVwqIqOQKd666rGhqhGPxJmAkO5HI1F0HPX0qtbc10jzqtH46iSJAGouBNSzGvnIow1iARIolEZKggorJVOMAiCZXizroaF/uaNvWIOtCXrfSuJlYHqUhSO5WGNEWsawM9NqpRY2NTg9KlLccwwJat0lg256UwXiR5qAPrS1Ljb8xXBdPM0FiNjrA8RCtPTUE8vSaKHHFLHOzGfrWaW4TzBirxd2EVoPPMMP8TV8M40LEtbYGdp8zTf7cmsn49SdCf6VgRfAG3OZovD4k7Kfi+nz5Uw49x4jUzAdz0Ps2wUk+JSdIEhMoEy0mP80+XiwK5J0n9es9KzvCbKCyneTEeIvoJnQLrrRvd2yP3ekaxXJ1ybWs9zsaVFyLZE9C4Ictm2PKD/3DSs5x7GHOytoykkH8SbH0YDQ9YrQcDtzZXzAB9RpPtHsKzfawzJ+8mh9gD+X1qTJZQTn6RQdUQfn+v+CMOHbZk+94SYEHnMcjWW7R4FDLo3xnUjZlGmo3gH+9Ku7M4m5mJVgQI8JnX2rnGsQBmAgBhqp9cxAPImTXY0mD0bveUZk8WUqTxMdh7n2a4xyq4M7dPI0Jj3VvEBlO8TyrvGMWTKxoDodNvUUha43Iz61Q4N3E71XgCMsG8sfHC8xQly7LEBtJqhVymWBE896ruPI2I8/6c6WzgmovmrhtriZUFREdaBvMXNUm4at+1coA863scRBYE0ZO2UUefnVGIu9Kj3wNV3E5UzGrNE5HUChPkE1JjHKqhK1wmedWqjyQsJ93hmuZzXYivhVSYzXMUWnM819XUifLn/iuZqcFAg3L7VFa0LZu+VFd5VaAVMk714tvpUEwk13G4Nw2oHyqWFukaR+dfN7K950QbPIg1/DRtQwJFN2tMROXShxkB1FbtUwSpBgS4gxFddw3KKMXAhiSsx5VRctZWimLgxWDAbeBA3U122x2olkPyr5LVUfhV9orcZy2KZ8LtQwoRLflTHB3svKq8WBVngxub3hls3cpyqYEBWkx7VZZAS6QQFBkabTqPlrSjgPGBmBYFIG43NGYjibXnDlYWY2+rHauD9ZxBRuE+l+l5CbU9T1Pg1vLbEbED3Agx7Vj+1OI8bAc1UepIH8q1/Z9z3Cen6fzBrE9rSFutOwJ9jrXz2Q0i1FfTheqa/1/9i3gKXLPjYrBg/FB1qjtYpch1flrV9vDG5hW2BG09NaxPEDdQZS51mddK+0+n6dWwggxWvzN5CDKMXjJ0I3386WOChI0INFYa2SwnWKhiRmanPpVuco5WJkGxDH2qq6065vWrsmlV3iST567UltEt2DCOZzwZU1sRzmqlWasOnKrLRJMRSPCicEzOW6EqS1Xandcq0RUlw+caHWnDLjx8CD4maUswqMjpX13DsCAdas+zdfzpg1IuD4WlBcVCRU2sEba1w2qIZyeovxyBAroQV02D71NbJrRlPxPeOWWbFE9wa5h7TUZ3LVcmUV1M8cJx159yKXLfYttHnTi/bk60G+CHI18kM4qp2nxkGUKzTGYR518VBbVQQOY2q23w4zvRVvhh5sYoDqCvUIY93tBS8GV26AfnVV/ESuoE+lNG4R/EaoThDDoRRrqrmNgY8ARSpJGsVcqJpvr5U4XAdVFE2MMF2UU4a7KOoI0Y94vt8J1om3wodZFNLaMelX28CTyqnDr8t+sCv3mPpgPywfDvkGXICPOmox7ZR4Ao0II/lU7PBidSYqnGBlIUwRO/wDOpPquqV8RAE6P0zTt5LP2nqXAB+6U6QwzCNhO/wAqwvbG3mv67b/OY+hkVr+AXCMOo5INPTX+o+VZPtWSb4UbA6f9p1r592BRRA+nCtW38xdjEbITMDQKOu+tZXGYPUk71rMfeEEjXQD51mMTJNfb6RmGEbTJ9VRc2IuChSDFVY3Bj4hsavvWGqVuy2UzzH61mVj3cgZQDdRUBXTZq42DJ0qthFSMSezHKB8SAwwGtdeeVVsTXJNTtjB7MaGroTpY9BVZd+UCrbeHLTqRUfsFwbjwz86TeNeILbzzKHB6VB7/AKVLEYV1JGsVy3hmI5VvkT2MXtf4lAuRPnXDcmpmzyiIqpkMeVNV1+Yhgw9paGNdFw9KpWRyq5GqtMwPRitsIsXjNGfaPKgrNwTEUVm8qpGorozRjja6rHlVP2RzTFe0SAwbLeUZT+YqQ42zwFsqvmdfoAK+OC6m9u2fQtqtMBe7/qL0wVyrkwdzzrr8bdB90/8Aj/LWuftbcMBLKA8yST7DSPmTTPDqb/KPvAGu0tdn7SfcOPxVYqt5+1M8DxqQBdRRP3hsPUGaMfimGGjXLY660jI2TG21llOLNhddwb78RHJ86mtw+dNf91wraK0nkQpifapHH4aSDcUbaGemvKvMcgUHaYa58JYjeItS+R1qf25vOmqXsOdridfiH60u4pxzCWlJFxbjcltkMZ8yJCj1+tJXOzHbRjWyYUF2IXhOINpJq3GAsAfMVjB2ju3WAU92vRB+bHU/StzwLCk2iWLMRB1JPPXerH0uU4i5Mnx/UsRyhVH8z0Hs7/8Azr1gf3+lY3tUv78gdY9v81sOzN79xG+Wf8VlO0NotiGIMZZPzOv61Ko3KlSLSP4tTkY+1xOcGTI9KX4vhrChsZ2gxNsmGVgOTIp67kAH61Qe3mn72xJ6o0f/AJYH867G/Oi8dRv4zTsfUKkkwZnWpYyzlmgv2sRj8Jtj0zfWR+VFnHpdGlwGfkZ9DFMxtkK8yPUajCWG3mACxpmNBXLPlTfE8HcgZWbyMnWgRw7EA6sSPMA/mKIpmPIgJq8I/MDAu6FTUgURetuNQA0ciI/KqxcUiWRl9NR+hqfIMo7FynHn07+9fvLbWNA2j2r6/wASzbtPtX1nAI/wOreU6+x1r67wQg7VIXAPIlgxFh6aMFvYsHc0KXXrRN3hMGKpfhRFM8wiTgb4g7KD96qWsD8VGPwkj86geGnzovNUUdOTzUDbD/xVHufOizgTXy4WtGaKOnlFu3rRHdGpphCOVXfZzTBlhLhAmkOBAnbTfUaevSiLPDAT8S9DqJE6T8qQYq03iTPJbxDMZnWNuWg3OtQwq3MxQgZwDAidSIJJqtso7nG2e0f/ALPKQCWGu2o1q21wVBBzLHWRvWa7hhuIAKjNyViTE8h0qw2gSTuikqzcs2oOs6/4rV1K1YEzxH3j/id2zaTcXD+FGWfLnWVxOMcnRFCcgV1Om0/pNFYfCqy59tTlE7zvJ1gaHeisPhrZCiBIIkAEqJBMLp0n5+VIy5tx7hqkF4biQsEomxgzEnX5AaVTjOL5GBhIKgkEk6n+L5UxfC+FyoOdSoYRBUFW0AI6K2vrFQOFWA7IvdABcxliTl3MecTGwFLGcn+8LZ8TP38S1xtWBn7o2+Qoi1w8DVjAmJ86f2LAuWs1ogGSCWAGZSSNQPgkCh73CVZnJjwKDJMLLNlAmRlJmfelnKFPMIKSJdwnhqsZUzHlH51v+EIAhBgSIrzawuVsgGTMqkdDJGg9YGvrWrwHBLhyfu72aUEppuNSc2mm/OmPqU2FSe4WNWDBh7T0Tswctth0maUXFDd628tH86Ow1q7bVvATmA+R0BrJ9ssI62lXxiPH4RsRJJnlyHz8q5eBwrKG6Fy5+d7KeWqKeJ4RSWllERuRzpBisLZX4mA2j5ihxgiziC3iXMeUaTLg+p/s0WnDzdusDDANC6iWLQJgbCOe2ldgapepzzjPcWG3YMnNEeXnFV2VXKwhjqIEag66x6Cmp4aLebQZ2JVV0OdQ0GTy2/rtRVvhBadBppmUTrpE9R4vLbmJgPPuNAQSlCzBOBY91zLJyAT6HqOhmiuMcVu2TKEkEDQ6wTrpIp1b4WLOYMvhUSzt8M6RpzUTMc6T9/3veXGtg21++Z1JO+mpjUkjb03pGYBfSeYrYbgmJ4/dRivdWmO7b6HSdQdtaHv8fY727ewJiefz6VfcdcqnQKW+NTEBfDGmpQneenlVt7hhZJzWxAnMpgasAF1Xxc9daV+IyEUYzxr7RPiMUG1NtR6TpRIYm9C94FkADOdvPlXzYlkVGuBYOmjEyOWblI5CRpHSjbUsxKSwBGYBAqgZhMEwJ0kbCa1cm7kiZVdGJ3I1kNodDz8oM1fh8USQA9xZIGusk+s61K5jVlUNpgCoZW5DOARJ5xtvpBodUzMqCASSJMDYtssa6CfmNa9kKDihNRmHIJh98K0P3xlh1I2MbCoWeG95MXJ0Omb350LxXD90UQAAldGDTzI15DepYfA3bIDXButzeOYyTKz+IGKaroeNnIgbnPbGWP2aPKgrvAHHKpm2WHgMkQdDGhMa67yDtUbWJfMihzqYOp0nafI6+1axx+4g03crS1dXYt7n9av7+91PsP5Vbf4m9oxmzkeS9deVd/aJ/wAC+woD4wahhn9jDLnFES2coJuRmOaCYLAfqPlV3CccHV28QJAUGdczCAF1A1kkzyB60BjuzRDeO6OdAW8OFYKjE9TsBXNvffP7x9beYzc5GBuCNFkAkh2BYhoXnHtUmwzCyMpRkYvK65gMpEARzZpmfuivuHWF+0HvXAQqVCjUiAYOvOcx+dG45mtWWNiSg+8wGp2MDlz3nQGtVaQ11BdiW/Wc4ZbvLhWUIWy6AHTOzEKfGdVAAO2unnV9jDFO6W3Ze5auZXcQRAIMqS0a6g69BryrnYvFg22N4lgjyBI0J3mT6H5Gn+I4mzIO5slmLakzlABAGvmAAfnST5b4HHzKBsKizFmG7OOUAe6yt8MiPhJG5mB4iSeWppjg+yLnKveO2QMUjIBDeE5pnNuffWkXEcZet3CXUlSGlQZyzmUQYE+IbwBpTXhvGikNacsAra9IQT4GkDxA+9LCEjkwiwB9Ih1rsLltOO8yBlzmWUaRv4FOnlPtVg/0ztEZWvFgCF0B1LZW35wJ9/IUQL3eBVe5cIyi3oVUEFc8MFAY7RpPn1qnGWF+KM8+LMxZt9NjPKKmfIcZrmOTH5BdiUcR7N2kBylndiEhogBCZyjcsxbKB69KhgsDctQbdx0I1bK3hBk6RsToeXKkXF8RdslHs/uipksFBY9fi3P+NBRvCe3Kyq3baqJdz4mGQAEh7zHVySYCoBOkDUKacALLYr9ojLStRmjs9usVa/6gS4BvKlSNYAzLoT8qap26s3VAuoVzDYrnU+2v0pfw/FYfEKGRl7ogscwys7KSrZUaGCiI0EaCpXcDaPiZTmICqPlpGu5+grMhHTiv2grjB5WFYfhGAxBYqFnTVG+jLqI02IpdxH/TLDXXVxfujLAggGcogSywZ8/M1y12dQuoAjLqxiY9Pfl0rBcf4k74i8i3iylz3SqczZV0Us33RBJ1MDfcA17BiZ+Mbfea/p/NNbxTsutlQqYhLeXMSSyFjmndnAYLLEwDGu2ggC1wu6EBtMjrnI0lQFAVcvOSCrHNzzeVI8T2P7qwl05mUAZgDlkOgkjWB01iRE1pv9OL1u4jWUDLBuOBIIUclJGhMCdOh57NbC6pvxtdH/c1XW6cRvi8ct/DNYu23zECSoZtRzAUEk+VY7H8FdbIYGUQ3AVyOhY5pRQjgEfHBOwVJNegYjG9wyKLYuMyhmk6BW8JAHM776UD2h4ZbxNrKrtldoHd5hlXcqwcEAzGnP0rFyELZFQWQM1DqYTHYcszKwtd0rtOsMBmhm8ttY86LuWbt1bfdGEcKTJ8OVjLAjynbbltFG3uy944gO1q1eDKA4Jdc0RmaFJAJkSNRr86KxeIuWoXugtoMQq20nMqo7NGX4SCqiPKeehrqlYixM8LC5mL0GLPdxyYHfOSVImevMcgDV54Y4uNaFuG2JLT0ErmIicubT8XrQb3XuX1ZbTprrPl+UR+VNuJ4lLeJK4gHMysCQwbL3bt3ZMaiVLaj8Wo0NMbLbCYEoRPx7DrbxGRmJQNbS2h3KaBmMaBYmNZJYdDVPEuHtmMQ2XVI3OkrpvMfVTTKEuZ710SthbhtnNLEhWYTP3BlnXnETrFHCeMYjuRcS5IhFIEki4WCZDGizBYSRp1pisN1XxFOK5lLWcwR2C5XUHxrsQSrA+jo3sK5i3c3FCMuUjqAMw31YwDDL7zzpndS3dXKwuElu8yjZiBABnRcx3PWNzQeJw9gC+ttiCD3toAhsrqXtMggbFEtmG6eQrWIU9wVO8UIv8As12zlLgZXAbRlb4NHWUJ2DEir7eFDZsp18LeH7xU6x6mGH/fTDF3e+sWLYI7wG4wmFXwWy7RtEwonqY50oNpbtoZBlZDqJOo101OgG8DofKjfCyH0mLB9UHvWgCbhzFUAY7gHNA+orRfYMP/AMtr3oPF8NnC21NxQXzd6OaKhBUkjfSdPIdaR95hv+J//cVmHKXFrUc6bDRlJ4g7P45OtaTA4O21jvMxDEkEZcxgNMDUASI9jQParFIjlFQqZ+LTURpEf3M0R2Sx4QXM2o0Yc9SQh085A+dIViP0g5LHAMH4jbuJeF1khWbMQBoCSZGnlrHnWzuXUaybcCMoM6ayYJGvrE/i8qW9pMSTaK2lZQJhjoWIgt7/AEyr51muzPEit7LeLZG8JJ5VikkUYSkGjNBgODrah4Y2m01gnOp8JOwiCfb50Vgu0Q+2qqaqQVA/iPw6+oX2rnHe0lp7a2bSlVWJJ0adwQOUAfPNS6/wNMMyMM7ncFjHiG2i6ncVjvxtPUeqcgiaLjmBlUu3h4Xv284XZUIcATvGZ2BPM0Hi+z7As1lsjLmBAOhU7/Ig0Px/i1yzYtWSTLfvGJ3JLliJ8mk0z4awvpaclmDLlYHYFevU70ChnFzHIUwD/f27vO6gXMwZMmgbwhdSZCxHKd/nT61ispZipiLKydD4oPKZ0POfrQWLsYe/bAUppBGsELE6+ij+96z2FxT2p7pu9TvFBB1zFCzjKfJRqR+IeVAGB4qeuubm3OFt3gxCjNmCyAA0aCYbcbnTXy6p+JdjkuZoXMQY6QdyWY6nQ8v519wLi1u7cHjyMbw0cgGI0123FPcNxZTPeCc13KGbcAagj0IFCcQ7U1GeQ9HmecXOC3bNzNabO6aAkSE8OURPMA6ch0qzBdosRaKp3jW1DlnuH94TMZgC8kCBAURJYyddPTsTw9HBiHGcLuAZkCNPi6wd5ik3GOBLLBgHIiEWBlDZgCw35EfLas8zqaYXPeNG/LxEF3/UJkwtwW7YVnbu0OfMxWAzs5jRoIXTTxHXw1msDcu5ZbMyh7YIYKVYwSo8QiBtBI5R5PrnYSSSGIPQbRUv2euBCmeIIdTAgOoABIWCSOR1jpTF1eHGp28Ezfw2RuTzNBxfjfdg2yurG2pAK+DKivlc+alh5666TWY4ZfWzfyW4yswJGYMVzkKA0fDB8Y1Vh8jRHEMO922BctAYgQGdSQLyD8WniPME6gikTYu7ZlcgUZw6hgC5ymQc/wCHwLKkxvvSNNQUr8/27/z+YWWwQa4nqlvGFltt8Zt+EEz4hvBLEn3M0PisaRACmHYQyGWGQw0o0ZXGs+LkKxXBe2xCFHBJIdswJjMAxXKAPBEgT/DMdR+JdurjXWe2mUOS3jiA4CRlPPxK+vMPBoAr3zKWGIDgz0fEdrLSOLJl3e7aUZjHhfICxYjwxqOhjedKN432ft3RcZi6i2A1trbQdRcDQWDCCDGled47tWt5bF0lbcXA0DXwC5bLST8Q8JJWADIHQlvc43YZibd8gspUlbjCQeqL4SddyKY1IFJHf8yNULsdp/pG+F7EKGC989zMheHjqoIJXf4t4oPj3ZQ9znsW7RKMyktsR4k3AknNlIrv7VPb8ZxFu4URlZWQBzOV/D3eWG0GpWI38qLHbssEsW7BLMxcnNIKsxZIgTqd5GwPyLHg3ncAZrZHUUxlOG7PXR4LwS2z5v8AoyCoAYTJGnxAbazHOheK8MvILa27gCkosqNBDhGUIqRm8bkmVHIa00xXbC86FmuMuW73YiAG11kETlHSTMaztXMXaa7hUFpwjqc5GvxFy4JI5aiRz+teZDhG6+PievzemufmYztFjlVxlTKASI8QESYBA3GgP1qjA8TP/U7kZZCsfhMGAxzAE6FlGmviHrWwvcK7wNdxC2i+nwghFUADKobnv+sVi+H8a/8AmObqnuLge0y5Zy22/CDEQY13j2puFjmN11F5Mfh6Pc0dvhbsDee5KKhQWzZVUQFGAZXzakkmTGs+QFZjjWLJvE2FABg6R8UyY1/v3lha7QNhzet3TKsxGUywgQAB5DTWk3DwLl0BIhjtA0HpVWTMQLWIXGCaMnh8LiXhcshhtoZA0/v50w/Yy/8A8C+wrb4jhoVLbj7vgMcuhkbV9nuf8tz6UWHGXXcbH8QnIU13Mb2w4UXIKKx05jXU/lNLeA4S5h2DupHwkTvoykfVa9E4zxWymYkqpiIPkSfhPOSfOsFxvj4uOchlZH5AfpSA5cnjiayBezNBjma+3fFiBoy6gGTufCBQPELD/Z7hygto8kSdJBOu2hNN+yIXEYZlbe2dj0aSPrm+laTPaXDst0SwGUwssd405zVWRQV3CLU1xPGeH8TIfx6lpBn5QfcCvReF4MXcOLtxgMmg8ioEz1JXX2rIcT7KFbgIOVXYBAwIbUiJB23A96dp2cyp43J33kDYAaGOWny86iYXx8x2NiO5Htdi7eIsWsrDvrRKnoV9dtdD70n4dxW4qNbVvCodmjb4YHzkj6UfiuGKFMeIGYCyYA/Pbb8qjgeDkI4IHiGWd8jaHX0IFEtIKMBwWNiKNXuKy8jHxASASIkn8LMParbdm4h0DGypLQDoJEDM8QdImN8o9aq4lgHsRyaSIGsiFIYdROb61bg8e3eo+IM2ww8B1GWdRG0RQgX11E+OuZoEwiYmLmHR0IkhmEZiuXVdZIk7+VRwXF7qOFvJmC3CxbkAdCIGg61prlohZGVUCwDpoI5fTTyFZriT94TIIWIk7t5KNqWMeVW5Es3IV75jngPG+9uQIZTfBGnIAFuukz7Vq7PEGvi+xy+AqFLSMumsEax1B0NeW2MG6IrWjDB84XWdIiI8496bcF7WFhcsEBTdzRBaC0ppsSxgMBrpPs3g2DFHijNxwxS2FW7BYyitJE6sFkR8WhmCATA6zRNzDW4BBUzoIjfePXTbes9geKDPhrNsqxBsByIIOrQpI2MLsdRpWl7Tv+/w9tEGbOGBIDMCEbrqdJ5yY3pWTRq444McmpdT3ArmCEa8qzfaLsy18q6sCUB8LaqdZ8Ua8utaftJgL6YS5cW5bkayM3hEjWYaTH8IH5HP8U7RJcw18opACNB2noJ0j+9qlXSZEbgyltSmRTYmJ442VYdGtXhIJUDIwjKMpXqCdxyHrSe5gGK5u6fKBJZgVEAcieZj+9TXoWOt99Ya7cAygSIY6nzGWQPIECk+OxYbhyqAs5fEeZIET6mujjwhRRkDtuNiZ7BcSa0qIy2mVmkSJ33k+w3ozG3O7xNtD4Z1YINs2wjmQPzOppRcsGLbnOVBguwOWfwg7aDptV+KyB1uXbveFiWZbZ1AIgAswgn5aefKj/hx81z94O5iKuX3uJFVxQTa4SkmZyA8vWBJ9as4Q9y3dtuSUUmMzSBlRcoAY+rbdaD/AN1XM3c24VuTgMR1hjrPnXbOAvXiAS0cgZgDy6UGTU3+k0JfXMKxPHoASPhum5oQQ0+fzjaq8DxO9nJtl9TzJP1NaXhP+n40La1rMJ2dt2hsPpXNyaleu5Zj0z9niJ+ApfcfvSR5mmOM4BauCGCk9dJ9xrV+NyqCAZbksjVtlEdSdPlQGH4taNk3y0Ig8WhJEaHwjXepAcjG0EsIxqKYzM9oeyNm2M7uV5AasSYJgDU7AmlXBxbS6pts0huYgbgbHX3FNcVc+2YmxcdSMLet3LasrhitxpEvGisLgTw9ANWmleKxjYdzbGIVyPDKgkzGUiXAIgaHlIrr4UNU/c5ORxutRNhw/taFzWb9sgGAWGuo0Jo37RZ/5l+v8qzPCcGbhZL0sW1V/wCLQkfMQf8AxNM/2XTr9RTl1pweipv4fyeoGZ/tvgfHmzSzfEP189vp61iTKmvQeJcLbEFgYGQtBnRsupgev6Vl8Tw0LcKyHAzajZoBOh6UTCuIgi+YRwzHuthlUwHaGg6keHT0radkOJ5+8s53mFYQdTlXuyBP8MfJa80v8QZZVAFB0MDcDXUnXemvZnjptXUf8JE+h0P0JrAfmeubLi3Ze5duL3mbMW2ksQBoSzcj5Cn3ES+zgEg6yJg85kkfSl9zt4onIjO+55AtoBDawMpmKX4rtJiLouOwVQYAWBKkSJzc9oPrNK1Asek1HYjzyLh17ilu1buZomHVZ5AoBp0EztSng9zPZa5cZVUFizcmJZoZj5Kw0E/d22OW4jmc+JnuGYgbVouFX+5wrJiEBBGUJuxE7Rsu/XzqNsR2GjZj1yrv54EZcVOHaVS4twIoMjUiRGh6GsfxXu2EqS0CPIH9a093BWrdu2qrka6sxrrlgESTrBI0EnntJrH4+2bbaTqRv/Kt0+M9kzM+QFaAmw7L9oEdLNq4CzhWWTyhlVN95VjPMZRyNV8S4jdck5Fti3oc+w3Gw1O1Zbh+KCsrHQLE9fE2pnrFaHjNl791WdgFuHXzYQCf1+ddfgpz3OcCbqA8PtNeuNcZiyr1EDJ96FEaCZimK9nXFw3Ec2wsZXaFbUwAi6BROn01phwdlBDCMtr92w/Fmn9NPWqe0dxLVpkzyxe2VGk5QVdDz6Hfymahy2p4lOMA9wDh/Eb2HvEKylrTZyDEyvJVPxSM22u2la7C9qrd7H4e9nAmdG0AbKQIJ01LaGQDGwrzjinEM166ZGW6Ap5kLmDQSdZlRrrWg4pwEpluWSdACPLTlG1Z5DjCknuMCbyQPaej9uOOo2AvkL8SgZhybMoKnz1B/wAV5K1//wCKRnJkbe3v8q+x/aW+1t7bEANlzgADOQQQWA56QSIJnWaHxPH2uWhayWwAANEAJjqd6Nsg4oQAtWJo7tu4MIFd0tjLOUsCx6aLMfOs6OK2hZ7trbM0QSGOWeoUAD3mhcFwm9dMAMa0eB7BmRnYSQTHkIB/MUh8tfmMauMt+UTNvir10C3mdkGwJJgdBRXDuyDs2oNehcO7NLbGkU3w+Cion1fsksTRgcuZn+EdlLdsCUk+lNbXBkUyoHttVeO4s1i8wZGZDlysNYOVZGUDXVl5j4hVXZfizXjdziA11sjaDWFGRwCQhgCNTO0zEiMWZ13dwvLiU0OIwdmtKSNtyTsBzJ/L51Y1lrqsuwOgYQSp5MPMGCKKxFqbVxd2cZVB3Ak+L0LIfXJ50ltW2ssEIJtrBJgTbMhspJBiGAI5fWjwadso47icmrVWIgvZrDs9/FXXAZkcIjRGa7ldSYGggXGY/LoKpwPCzadgCUE+FhswafiHUJmPzFN3v27GGe6rqVE5Q3NnOsldSWYrJicoOkyaVdqu1KW7DtbKM2oQSJzP96OW0+igc66+DGUNuOPiTF1K+k3Mx2q4p318WrJA7lgQBChmBJYaaSDCj0PWkPF0dbruFyy7Qd9iQI00pSmaZ19fSnmC4zcGlwZ12IPtv6ChYkGxEim7iyxjnDZpM9Z1+R5Uy/aq/wDjPuabWsFh7w0/dt0rv7JD8Y+lLLBuxGDGw6MccRtN+8J8CKxYDmQT9B8NZ/h2EN+9IGVD4V8hsP09jTziLNibmUCEkqfcn6TH/jWl7P8AZ0C0wjxgwR0O6/UFP/sFdPUrxayfGRdGeW8X7OlXZYgjcdP7OnypVY4NezQqMeWxr0/tUVKXrgCmbJVgfvECTp12PpcavsDiIto7oiDImQKT8JE+Jdg2oG525Vzcu5FuORFdqizAcOvBTKqk6nTMx3GnT2ND8b4ytmECyWXUnyJB+czQuP7YtkTQF8s5oGhI1jpoY96yWM4m9x8zmeVTLjdjbRr5VVfRNXwbHu6sqABi0gga9D+lOcbgVBQnxMYLnpG4rK9l8XluKZ0JPsdK2fErqIAgEm4BBO81cik9SAnmpLjdojubm9tFumOQcpKHzkiIOnh6msN2kxRLaRpv5nrpW3xmJQWVtXh4T4G5aHYj0ImsBxKyJgGQNBuJHXWlFSDzHK1qZTg8QDoeqz8qMv8AGCPDBJEKNYg9fbSlVvDGdK1vZzsrbvKLlzOOpBXKSNNQfEp96cHNcQNtzPWb14/CzDTZSddRuB8WtaezgFNku3/UzOT6seQ8xB9ulO7nDRbXLh7QJj42HhH/ALSCanwHhJC+NizOSQW115ADkI2A6RzqPKXZeqleJFVvmZYcHW0DcfULDHpOyr11PLfQ9CR6OlhXtq6+JWUH+xyPlyrMcU7J3rgdsskbch9PTemvBMFi7CDKmdY1RiFjyBOk9D8tdKVkxHJju+ZSmTxt1xBeIdmrd07ZTVeB7EKDOhIrR4OwzozXBlbvLq5dJUKxUAldCdDrXTcCawx8hv8AUgD1JArms+RDtuXKmJxvqfWMIltZMIFEs2gAHU1ksVxFhjBeOfuyO6tr97xeJWZfPeOkcwDWiTGo90I/juAg27C6ox3lnjxMPMAdAdaWHh7nE3rNyGvXgjKfuodZHlAI/rz7Oj0gyKWY3OfnzFTQmksYXLMMCRuJB/yNd/8AFfW8SSdazdvF3LJNrdEbNdvDeRyVvf189Zs4d20tXL5VjCxCkxuGI8UbHUCdpHLnJq/pz4uUNiUYdYr8OOYV2j4j3Vq45UMubLB0Oc2kCkHpuCI1B8qT8LuvY8SAG3f3UnZjKy3RdzryG+hifbLhrXgw70orGYMd2YCgTOqsMu/8VL7fbKylgWiQ9wLlzwcqgKUHdDqZMtz5bk07Ss4QBOfmS6gKG9Q/aQ7Pdq3W7cukl7a6ak+G2GKJAJ0UEgwPhnTQEH0/guIs37JyMHuXBLcjBE6j9fWvI+ypXuliCFZg683RgVYfME/MTyrXYLhd3DqTYvWzZHjCuxV005iPFvpHOOmvdXCAgNfrOS/qPcy/+oXElF5rVr4Leh83nX229Z6Vn7N9LxAbwuIynkfL1nnVXHOI99dY+EAaDKABvJOm+vOldu2xbQEnyqPLbGzGrxxNMcK+WCgBYjWN9ZrQcV7PZMOt4IMpdVaJlRB2/wDZaB7I8QcvaRlNxc6+HnqCsCd9SNK9X41w5GwrWFyjwk6bZiQ0j5gCalLlfSRKtt9TyV+AtE2yHHluPVdxQ3+13uh9jW/7L4a24Nu+gzJpmjUDkTWt/Zix/wAg+lOCGCWA7nm+O7TIpIS2fBcuA7ePKTl2+HUtr0PLagMZ2wvkuUIti5BaCSZAWYOhB8M+tJcfdOd/O7cH1P8AOuph16ef5fzqh8xMWEEFx2NiWZ2Z+UmTJENqdTNMcRjb12yltQUUKok75QAI/SvsNgUOpUSCY+RgVq+M2FUKFAAKn6ZY/M+9Slt3BjAtczz69w8gASTS+9gCdhW8tYVTuBRi4JACQokMsexNGRXEUxFTzbCM1pxIPKmN3j1xgstqjEj3kUdxawuUmNQW+h/rQHD8IpbUTt1oPaCBYn1u1dxBJYsRMyZ3/SrsdgSolth7R616LgOGWxbEIBKTz3kfzrBdphN8p91VEDkJFJDlmqPKqqxP9oB0AgCvTP8ASfE27k2XgkrmAPUAA/SPY15ylgdKddiLpTHYXKYm5aB9GYK3uCR86pHpirue1cewKhVtoAM35Vn8VgYvW11AGunl/UfSttfsgusjr+lLxhVOI1HI15l3LxCV6PMDucSZU2SS9pOeoe4EmNI0JMa6iOVcv4gxvEdP6aCrsPhFYkESFurGp6M35gGimwifhG9c/LjZRtuV4sik3Uy+GZsng2N28SzHkbtwmAOfTlpVK4pLg8ADT6z7aGfLSPpTXh1oHDWjG4M/+zUv4g2W7YC6B7hVh1HduYPzA9qiyLTS3G3p4mN43hyjlgDGpkTOYAgEN1E8voaY2eJrcPcnLauhjmuFmJuSAd22bX4Z5iN6adokGQesfKDt0rz3HtlnLpHfMPI92TPuAa6GjzshoSbUJ7xh207VqAMLY0RfiPMnqfP8vyxaYmBp0oY3CWkmSTqTXSfy/Wr2cvyZzgT3PQOzvExiLRt3XBAMKjEiR0nc7bfkKF4hhDbaLtoNbGzLGfKIG4MHTqBWRw9wyK1nAMW7gq7FhI313bXXfmal5xHcn2lN+QU33jTB8PQZWw8GeQIJHPxDcEaCP50t7T8Wa0hQNLuDJnYCQT5mZE9Z+QHFMfcwt5u4Y2s4hsukjf8AOgOO3i1+9OsO6DbRUOVQByAArrLqy2HgVI2x01RTm18qc8Ea2ZW4REbmd9NiNudI3bU+v8qttmNqhbkQl4Nz0DAWu4VXtHNrGhJIU7wTsYMU+wna3vbhRjAGaAzBJUjw65IESIJJMjWdq894Ti3BUToTr7TTbi/gTvF8LwfEND9KRiyFGphcqdNy2vE1BzhwUeLg+EyIcbbiBrHSq/8Aesb+AewqPZm+2IwguXiXcOwDHeBtqN/nV3eHqa6qlSLkp47n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124" name="Picture 4" descr="http://4.bp.blogspot.com/-8OmpVPYqvK8/TbM-BCPgW_I/AAAAAAAAAY4/CLXeZRCVwwA/s1600/tabernacle14113520_st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626" y="139446"/>
            <a:ext cx="3240360" cy="2713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t0.gstatic.com/images?q=tbn:ANd9GcSKI_pSVK4pSsJLCIrAA7xcUy49Ff7H4d7a5zPYHrNy4gECccps1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414" y="3140968"/>
            <a:ext cx="3155572" cy="2445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148064" y="5657671"/>
            <a:ext cx="38643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Lea Juan 14:15; 1</a:t>
            </a:r>
            <a:r>
              <a:rPr lang="es-CO" sz="2400" dirty="0" smtClean="0">
                <a:solidFill>
                  <a:srgbClr val="FF0000"/>
                </a:solidFill>
              </a:rPr>
              <a:t> Juan 2:3,4; Apoc.12:17; esto incluye la observancia del sábado..</a:t>
            </a:r>
            <a:endParaRPr lang="es-CO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263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332656"/>
            <a:ext cx="4427984" cy="40324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900" dirty="0"/>
              <a:t>Este tabernáculo es el cuerpo de Cristo, y de norte a sur, este y oeste reúne a los que ayudarán a integrarlo</a:t>
            </a:r>
            <a:r>
              <a:rPr lang="es-CO" sz="3900" dirty="0" smtClean="0"/>
              <a:t>....</a:t>
            </a:r>
            <a:endParaRPr lang="es-CO" dirty="0"/>
          </a:p>
          <a:p>
            <a:endParaRPr lang="es-CO" dirty="0"/>
          </a:p>
        </p:txBody>
      </p:sp>
      <p:pic>
        <p:nvPicPr>
          <p:cNvPr id="6146" name="Picture 2" descr="http://t3.gstatic.com/images?q=tbn:ANd9GcRrlhVsW66u5U7FvjFJkyriznyFMNSxK2yyV52aDUwYutRUboNGG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0648"/>
            <a:ext cx="471601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4581128"/>
            <a:ext cx="89644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Un tabernáculo santo está formado por los que reciben a Cristo como a su Salvador personal... Cristo es el ministro del verdadero tabernáculo, el sumo sacerdote de todos los que creen en él como un Salvador personal </a:t>
            </a:r>
            <a:endParaRPr lang="es-CO" sz="2800" dirty="0" smtClean="0"/>
          </a:p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(</a:t>
            </a:r>
            <a:r>
              <a:rPr lang="es-CO" sz="2800" b="1" dirty="0">
                <a:solidFill>
                  <a:srgbClr val="FF0000"/>
                </a:solidFill>
              </a:rPr>
              <a:t>ST 14-2-1900)</a:t>
            </a:r>
          </a:p>
        </p:txBody>
      </p:sp>
    </p:spTree>
    <p:extLst>
      <p:ext uri="{BB962C8B-B14F-4D97-AF65-F5344CB8AC3E}">
        <p14:creationId xmlns:p14="http://schemas.microsoft.com/office/powerpoint/2010/main" val="2116195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332657"/>
            <a:ext cx="5220072" cy="3600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Génesis 1:26,27</a:t>
            </a:r>
            <a:r>
              <a:rPr lang="es-CO" dirty="0" smtClean="0"/>
              <a:t>. </a:t>
            </a:r>
            <a:r>
              <a:rPr lang="es-CO" dirty="0"/>
              <a:t>Entonces dijo Dios: Hagamos al hombre a nuestra imagen, conforme a nuestra semejanza; y </a:t>
            </a:r>
            <a:r>
              <a:rPr lang="es-CO" i="1" u="sng" dirty="0"/>
              <a:t>señoree en los peces del mar, en las aves de los cielos, en las bestias, en toda la tierra, y en todo animal que se arrastra sobre la </a:t>
            </a:r>
            <a:r>
              <a:rPr lang="es-CO" i="1" u="sng" dirty="0" smtClean="0"/>
              <a:t>tierra.</a:t>
            </a:r>
            <a:endParaRPr lang="es-CO" i="1" u="sng" dirty="0"/>
          </a:p>
        </p:txBody>
      </p:sp>
      <p:sp>
        <p:nvSpPr>
          <p:cNvPr id="2" name="1 Rectángulo"/>
          <p:cNvSpPr/>
          <p:nvPr/>
        </p:nvSpPr>
        <p:spPr>
          <a:xfrm>
            <a:off x="-12576" y="5517232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dirty="0"/>
              <a:t> </a:t>
            </a:r>
            <a:r>
              <a:rPr lang="es-CO" sz="3600" b="1" baseline="30000" dirty="0"/>
              <a:t>27 </a:t>
            </a:r>
            <a:r>
              <a:rPr lang="es-CO" sz="3600" dirty="0"/>
              <a:t>Y creó Dios al hombre a su imagen, a imagen de Dios lo creó; varón y hembra los creó. </a:t>
            </a:r>
          </a:p>
        </p:txBody>
      </p:sp>
      <p:pic>
        <p:nvPicPr>
          <p:cNvPr id="1026" name="Picture 2" descr="http://t2.gstatic.com/images?q=tbn:ANd9GcQ3ZR2qiyfihErQdP0uClZoh8oC5OFVkm8I6LKIVkIy0Sbqw_Q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48681"/>
            <a:ext cx="352839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64089" y="3902529"/>
            <a:ext cx="35174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i="1" dirty="0">
                <a:solidFill>
                  <a:srgbClr val="FF0000"/>
                </a:solidFill>
              </a:rPr>
              <a:t>El hombre fue </a:t>
            </a:r>
            <a:r>
              <a:rPr lang="es-CO" sz="2400" b="1" i="1" dirty="0" smtClean="0">
                <a:solidFill>
                  <a:srgbClr val="FF0000"/>
                </a:solidFill>
              </a:rPr>
              <a:t>dotado </a:t>
            </a:r>
            <a:r>
              <a:rPr lang="es-CO" sz="2400" b="1" i="1" dirty="0">
                <a:solidFill>
                  <a:srgbClr val="FF0000"/>
                </a:solidFill>
              </a:rPr>
              <a:t>de una </a:t>
            </a:r>
            <a:r>
              <a:rPr lang="es-CO" sz="2400" b="1" i="1" dirty="0" smtClean="0">
                <a:solidFill>
                  <a:srgbClr val="FF0000"/>
                </a:solidFill>
              </a:rPr>
              <a:t>capacidad </a:t>
            </a:r>
            <a:r>
              <a:rPr lang="es-CO" sz="2400" b="1" i="1" dirty="0">
                <a:solidFill>
                  <a:srgbClr val="FF0000"/>
                </a:solidFill>
              </a:rPr>
              <a:t>superior para </a:t>
            </a:r>
            <a:r>
              <a:rPr lang="es-CO" sz="2400" b="1" i="1" dirty="0" smtClean="0">
                <a:solidFill>
                  <a:srgbClr val="FF0000"/>
                </a:solidFill>
              </a:rPr>
              <a:t> administrar </a:t>
            </a:r>
            <a:r>
              <a:rPr lang="es-CO" sz="2400" b="1" i="1" dirty="0">
                <a:solidFill>
                  <a:srgbClr val="FF0000"/>
                </a:solidFill>
              </a:rPr>
              <a:t>los bienes de Dios.   </a:t>
            </a:r>
          </a:p>
        </p:txBody>
      </p:sp>
    </p:spTree>
    <p:extLst>
      <p:ext uri="{BB962C8B-B14F-4D97-AF65-F5344CB8AC3E}">
        <p14:creationId xmlns:p14="http://schemas.microsoft.com/office/powerpoint/2010/main" val="1723896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4834880" cy="25922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Desde </a:t>
            </a:r>
            <a:r>
              <a:rPr lang="es-CO" dirty="0"/>
              <a:t>el mismo principio, el Registro Sagrado proclama la preeminencia del hombre por encima de todas las otras criaturas de la </a:t>
            </a:r>
            <a:r>
              <a:rPr lang="es-CO" dirty="0" smtClean="0"/>
              <a:t>tierra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644008" y="3350892"/>
            <a:ext cx="41764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Amor infinito; ¡cuán grande es!  Dios hizo el mundo para agrandar el cielo.  Desea una familia más grande de seres inteligentes creados </a:t>
            </a:r>
            <a:endParaRPr lang="es-CO" sz="2800" dirty="0" smtClean="0"/>
          </a:p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(</a:t>
            </a:r>
            <a:r>
              <a:rPr lang="es-CO" sz="2800" dirty="0">
                <a:solidFill>
                  <a:srgbClr val="FF0000"/>
                </a:solidFill>
              </a:rPr>
              <a:t>MS 78, 1901).</a:t>
            </a:r>
          </a:p>
        </p:txBody>
      </p:sp>
      <p:pic>
        <p:nvPicPr>
          <p:cNvPr id="2050" name="Picture 2" descr="http://t2.gstatic.com/images?q=tbn:ANd9GcSmNfpNcPt5Y62RC1fMfBxAVq41nyrJI2x0OHFAZAxF46IdNE6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0648"/>
            <a:ext cx="3384376" cy="2545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2.gstatic.com/images?q=tbn:ANd9GcTsRWRjcdAgQeeKomE86-aKsFiPO6I_W7wdz3XUMvdxMcrqxz4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12976"/>
            <a:ext cx="4176464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542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978896" cy="56494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dirty="0"/>
              <a:t>Note que aparece tres veces la palabra a nuestra «imagen», esto se refiere a la parte física de Dios; y una ves </a:t>
            </a:r>
            <a:r>
              <a:rPr lang="es-CO" sz="3600" dirty="0" smtClean="0"/>
              <a:t>aparece la </a:t>
            </a:r>
            <a:r>
              <a:rPr lang="es-CO" sz="3600" dirty="0"/>
              <a:t>palabra «semejanza» lo cual quiere decir la parte espiritual de Dios. El hombre fue creado santo parecido a Dios. </a:t>
            </a:r>
          </a:p>
          <a:p>
            <a:pPr algn="ctr"/>
            <a:endParaRPr lang="es-CO" sz="3600" dirty="0"/>
          </a:p>
        </p:txBody>
      </p:sp>
      <p:pic>
        <p:nvPicPr>
          <p:cNvPr id="3074" name="Picture 2" descr="http://t0.gstatic.com/images?q=tbn:ANd9GcTDDHewTcDcgaDWOf0XwJE4Iy4Wn3Ipc07folu2btUxNng2R_Zt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04664"/>
            <a:ext cx="3312368" cy="31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533865" y="4084330"/>
            <a:ext cx="334583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Recuerda que eres </a:t>
            </a:r>
            <a:r>
              <a:rPr lang="es-CO" sz="2400" dirty="0" smtClean="0">
                <a:solidFill>
                  <a:srgbClr val="FF0000"/>
                </a:solidFill>
              </a:rPr>
              <a:t>demasiado </a:t>
            </a:r>
            <a:r>
              <a:rPr lang="es-CO" sz="2400" dirty="0">
                <a:solidFill>
                  <a:srgbClr val="FF0000"/>
                </a:solidFill>
              </a:rPr>
              <a:t>valioso para Dios, tanto que Él </a:t>
            </a:r>
            <a:r>
              <a:rPr lang="es-CO" sz="2400" dirty="0" smtClean="0">
                <a:solidFill>
                  <a:srgbClr val="FF0000"/>
                </a:solidFill>
              </a:rPr>
              <a:t>que te creó, </a:t>
            </a:r>
            <a:r>
              <a:rPr lang="es-CO" sz="2400" dirty="0">
                <a:solidFill>
                  <a:srgbClr val="FF0000"/>
                </a:solidFill>
              </a:rPr>
              <a:t>dio su vida para salvarte. </a:t>
            </a:r>
            <a:r>
              <a:rPr lang="es-CO" sz="2400" dirty="0" smtClean="0">
                <a:solidFill>
                  <a:srgbClr val="FF0000"/>
                </a:solidFill>
              </a:rPr>
              <a:t> Entrégate a Él hay mismo donde estas leyendo este mensaje.</a:t>
            </a:r>
            <a:endParaRPr lang="es-CO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108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321998"/>
            <a:ext cx="5472608" cy="353905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dirty="0" smtClean="0"/>
              <a:t>Cuando el hombre escogió desobedecer  a Dios, el pecado se interpuso entre Dios y el hombre </a:t>
            </a:r>
            <a:r>
              <a:rPr lang="es-CO" dirty="0" smtClean="0">
                <a:solidFill>
                  <a:srgbClr val="FF0000"/>
                </a:solidFill>
              </a:rPr>
              <a:t>(Lea Isaías 59:1,2)</a:t>
            </a:r>
            <a:r>
              <a:rPr lang="es-CO" dirty="0" smtClean="0"/>
              <a:t>, ahora pide a los que quieran hacer de sus cuerpos un Santuario.</a:t>
            </a:r>
          </a:p>
        </p:txBody>
      </p:sp>
      <p:pic>
        <p:nvPicPr>
          <p:cNvPr id="4098" name="Picture 2" descr="http://t0.gstatic.com/images?q=tbn:ANd9GcTOO-RcaP4eJpBUUx2VIug8cRvMGCRsChf2yecAdSIwkw-VkhA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8640"/>
            <a:ext cx="3240360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4322713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 smtClean="0"/>
              <a:t>«</a:t>
            </a:r>
            <a:r>
              <a:rPr lang="es-CO" sz="2800" dirty="0"/>
              <a:t>Y harán un santuario para </a:t>
            </a:r>
            <a:r>
              <a:rPr lang="es-CO" sz="2800" i="1" u="sng" dirty="0"/>
              <a:t>mí</a:t>
            </a:r>
            <a:r>
              <a:rPr lang="es-CO" sz="2800" dirty="0"/>
              <a:t>, y habitaré en medio de ellos</a:t>
            </a:r>
            <a:r>
              <a:rPr lang="es-CO" sz="2800" dirty="0" smtClean="0"/>
              <a:t>»</a:t>
            </a:r>
            <a:r>
              <a:rPr lang="es-CO" sz="2800" dirty="0">
                <a:solidFill>
                  <a:srgbClr val="FF0000"/>
                </a:solidFill>
              </a:rPr>
              <a:t> </a:t>
            </a:r>
            <a:r>
              <a:rPr lang="es-CO" sz="2800" dirty="0" smtClean="0">
                <a:solidFill>
                  <a:srgbClr val="FF0000"/>
                </a:solidFill>
              </a:rPr>
              <a:t>(Éxodo 25:8)</a:t>
            </a:r>
            <a:r>
              <a:rPr lang="es-CO" sz="2800" dirty="0" smtClean="0"/>
              <a:t>. </a:t>
            </a:r>
          </a:p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Note </a:t>
            </a:r>
            <a:r>
              <a:rPr lang="es-CO" sz="2800" b="1" dirty="0">
                <a:solidFill>
                  <a:srgbClr val="FF0000"/>
                </a:solidFill>
              </a:rPr>
              <a:t>que el santuario </a:t>
            </a:r>
            <a:r>
              <a:rPr lang="es-CO" sz="2800" b="1" dirty="0" smtClean="0">
                <a:solidFill>
                  <a:srgbClr val="FF0000"/>
                </a:solidFill>
              </a:rPr>
              <a:t>debía </a:t>
            </a:r>
            <a:r>
              <a:rPr lang="es-CO" sz="2800" b="1" dirty="0">
                <a:solidFill>
                  <a:srgbClr val="FF0000"/>
                </a:solidFill>
              </a:rPr>
              <a:t>ser para Él, como al </a:t>
            </a:r>
            <a:r>
              <a:rPr lang="es-CO" sz="2800" b="1" dirty="0" smtClean="0">
                <a:solidFill>
                  <a:srgbClr val="FF0000"/>
                </a:solidFill>
              </a:rPr>
              <a:t>principio de la creación, </a:t>
            </a:r>
            <a:r>
              <a:rPr lang="es-CO" sz="2800" b="1" dirty="0">
                <a:solidFill>
                  <a:srgbClr val="FF0000"/>
                </a:solidFill>
              </a:rPr>
              <a:t>no para ningún otro dios, ya que Él no quiere compartir su templo con ningún otro Dios.</a:t>
            </a:r>
          </a:p>
        </p:txBody>
      </p:sp>
    </p:spTree>
    <p:extLst>
      <p:ext uri="{BB962C8B-B14F-4D97-AF65-F5344CB8AC3E}">
        <p14:creationId xmlns:p14="http://schemas.microsoft.com/office/powerpoint/2010/main" val="304524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548680"/>
            <a:ext cx="4932040" cy="453650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4400" dirty="0"/>
              <a:t>El deseo de Dios es que todos nosotros seamos un templo para </a:t>
            </a:r>
            <a:r>
              <a:rPr lang="es-CO" sz="4400" dirty="0" smtClean="0"/>
              <a:t>Dios. </a:t>
            </a:r>
          </a:p>
          <a:p>
            <a:pPr marL="0" indent="0" algn="ctr">
              <a:buNone/>
            </a:pPr>
            <a:endParaRPr lang="es-CO" sz="4400" dirty="0"/>
          </a:p>
          <a:p>
            <a:pPr marL="0" indent="0" algn="ctr">
              <a:buNone/>
            </a:pPr>
            <a:r>
              <a:rPr lang="es-CO" sz="4400" i="1" dirty="0" smtClean="0"/>
              <a:t>¿Porqué razón esto se dificulta?</a:t>
            </a:r>
            <a:endParaRPr lang="es-CO" sz="2800" i="1" dirty="0"/>
          </a:p>
        </p:txBody>
      </p:sp>
      <p:pic>
        <p:nvPicPr>
          <p:cNvPr id="1026" name="Picture 2" descr="http://t3.gstatic.com/images?q=tbn:ANd9GcS_Vq91LAndMDSemYH385ha2s3IWRwJg9ER9SjnVQ4BIyvMno3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76672"/>
            <a:ext cx="4139952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5401595"/>
            <a:ext cx="8136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000" i="1" dirty="0" smtClean="0">
                <a:solidFill>
                  <a:srgbClr val="FF0000"/>
                </a:solidFill>
              </a:rPr>
              <a:t>El </a:t>
            </a:r>
            <a:r>
              <a:rPr lang="es-CO" sz="4000" i="1" dirty="0">
                <a:solidFill>
                  <a:srgbClr val="FF0000"/>
                </a:solidFill>
              </a:rPr>
              <a:t>problema es que el pecado no lo permite. </a:t>
            </a:r>
          </a:p>
        </p:txBody>
      </p:sp>
    </p:spTree>
    <p:extLst>
      <p:ext uri="{BB962C8B-B14F-4D97-AF65-F5344CB8AC3E}">
        <p14:creationId xmlns:p14="http://schemas.microsoft.com/office/powerpoint/2010/main" val="1674634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324036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/>
              <a:t>Como parte del pecado es la acumulación de bienes materiales, lo que significa la satisfacción del yo.</a:t>
            </a:r>
          </a:p>
          <a:p>
            <a:pPr marL="0" indent="0" algn="ctr">
              <a:buNone/>
            </a:pPr>
            <a:endParaRPr lang="es-CO" i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¿Qué plan ideó Dios para frenar este propósito desmedido en el hombre de tal manera que fuera un templo para Dios?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3743920"/>
            <a:ext cx="41399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«Tomad de entre vosotros ofrenda para Jehová; todo</a:t>
            </a:r>
            <a:r>
              <a:rPr lang="es-CO" sz="3200" i="1" dirty="0">
                <a:solidFill>
                  <a:srgbClr val="0070C0"/>
                </a:solidFill>
              </a:rPr>
              <a:t> generoso de corazón</a:t>
            </a:r>
            <a:r>
              <a:rPr lang="es-CO" sz="3200" dirty="0"/>
              <a:t> la traerá a Jehová; oro, plata, bronce» </a:t>
            </a:r>
            <a:r>
              <a:rPr lang="es-CO" sz="3600" dirty="0">
                <a:solidFill>
                  <a:srgbClr val="FF0000"/>
                </a:solidFill>
              </a:rPr>
              <a:t>(Éxodo 35:5).</a:t>
            </a:r>
          </a:p>
        </p:txBody>
      </p:sp>
      <p:sp>
        <p:nvSpPr>
          <p:cNvPr id="5" name="AutoShape 2" descr="data:image/jpeg;base64,/9j/4AAQSkZJRgABAQAAAQABAAD/2wCEAAkGBhQSEBUUEhQVFRUWFBcVFxgWFxgVFxQWGBUVFRQXFRgXHCYeFxkjGhQVHy8gIycpLCwsFR4xNTAqNSYrLCkBCQoKDgwOGg8PGiogHyQsLCwpLCkpLCwsLCwsLCwsKSksLCosLCwsLCwpKSwsLCwsLCksKSwsKSwsLCwpLCwpKf/AABEIAPAAyAMBIgACEQEDEQH/xAAcAAABBQEBAQAAAAAAAAAAAAAFAAMEBgcCAQj/xABDEAACAAQEAgYGBgkDBQEAAAABAgADBBEFEiExQVEGImFxgZEHEzJCUqEUFZKxwdEjM1NicoKT4fBUotIWJEPC8WP/xAAaAQADAQEBAQAAAAAAAAAAAAACAwQBBQAG/8QALxEAAgEDAgQDBwUBAAAAAAAAAQIAAxEhBDESE0FRFGGBIjJSkaHR8AVxscHhQv/aAAwDAQACEQMRAD8AxISG+E+Rj36K/wADfZMWSmXWJdoiOqt0lo0t+sqH0V/hbyMeGnb4W8jFrmCI1UdI8upJ6TTpR3laymPLRKmbx1LpbxVx23iDR7SJaFlPKCaUkOrIhZrCEKHnBHqjyPlHvqjyPkYNCVDiyYE15vh/OAfUtyPkYXqG+E+RiwiRHuSB8R5Qhpr9ZXfUt8J8jC9S3I+Rg4x1jwwXP8ofhB3gT1DfCfIx79Hb4W8jB5IdBgTqCOk3wg7yu/Rm+FvIw7TYZNmNllypjtvZUZj5AQfEal6JMFskyoI1Y5F7hv8AOCSsXa1ouppgi3vMZ/6Vq/8AS1H9GZ/xjk9GKv8A0tR/Rmf8Y+p5zRCmtFoS8iJtPmT/AKaqv9NP/ozP+ML/AKbqv9NP/pTP+MfSbGGHgxSglp84no7U/wCnn/0n/wCMcnAqj9hO/pv+UfQc94D1k60FyR3gcyYe2GTRvKmDvRh+EKNQxBQSTCjDR85oqSrCfKGzrfvh1XB2IMVH6M9i1jYbnlHMuoZToY5jaRWyDOiuqI3EtM6INY+kN0OKlyFYXJ0FhrFkpOgVRUEXtKXiX38F4/KEcHLPtSlX5g9mUqWt2gvSUZawAJJ5C8aZg/o7pJIu+ac3EsbDyEWfDsPky/1ctE7lA+cDU1AY2WNTTNuZlVH0Fq5lrSiin3n6o/P5RY6T0VaXmz/CWt/m35RoE8EiGQ1txCuMmNFFRvKlM9GVMUOSbNDcC2UjxAUaRSq7CHkTDLmDUctiOBHZGxZAewwMxfox9KWwXrqLqw+49keJNp5qYEyv1EMzpUWSv6LVMlc7yjk3zKQ4A5nLtAOpXSAubxYEDTBrHhMdTd4bMViejkto7mNYQwGhT5mke4cz18TymmNMmKii7MwUd5NhH0rgeGinppcoe6oB7+PzjDfRrRXqvXFc3qxdRwznQX7t414T5r6s+XsXbwh3MSkcydqT1dtodm7RBmiBTV85NmzdjR3LxtT7YyHnuvnFlKujYkNXTVEyRJTmI8ww8xHCI8wxWJIYPrHtAaseCVY8CKxtIZFwBiVXl7zCgZiE3PNPJfvhRyNTqmR7LOpp9MrJdo3TTssn1KXa5N7AceBPKJuH+j8TbGYCnVF7G+vMRYcMw5UUZVAHzg7JGnhEdTUn/mWU9IN3kLBui8imIKLdwLZm1I7uUHBcxEzcocp6jKecSMS2TLkULgQnIoY6aXlOkOUtQpESWt3wS0+sMmRVnWhxWDcI5qackHLv98QqSfmF1OoNmU6FTyg7QZMMnXTbj/YwUw2aoQDZsxJNiONgLwPkveHMtwdx4/dAm5FoD0wwkfHw7MZUjq2Qh2vazNYheqOsRqf5oyjH8KmSXIdcoJJBGqnuMa3IOQZbaf5vHFbSJNUqyhlO4OoMEVxiLVLbz5/n7xHmvYRaunPRxaaYDLv6t72B1KkcL8RrFRqdopTMW1xI/rzeJEoF2CjUsQBDNNLjSPR90UXSpmjX/wAY/wDYwdRwgi6as5tLP0P6OimkAe8dWPMxYlXSFsOyGZlTb/NxziREJNzOgRYWEjVr7wKecL67HhE6pnaQEqJlj4w+0XaPpNmyGBl9ZD7h4fw8oKUuKpOXq6EbqdGUxApWzOq8gf7Q7W4f7yaONiPx5xZS1BXB2kFfRh8rgzmt4wGq1LK1iBZSbnhaJf07Mpvow0I7YAVFYzMyL7J0Y9l9ovqVQE4pyUpEvwGAL+cKJtRhrXvaFHzbXY3M7wsBYS6hdAIXrdNOUMS3PGOgd4C0pJjpn7R1ImXJ74hBuP8AloczWYldsub8D5R6eBhmncg6QWpqja8ApSltQPdDDtPZEqVNOhHGDVoV7w0ZlxDc2iDHMNG58+/nEWTWa2MT5bwyYRBEyveQ1pgsCfa4H8oOU05XW6wzPIIysAQdwRcWgatF6i7Sm6vFDrb+E/hAjE0i4hZ0tvA+prCpsOO3fHrYhmW44/KBVS999wbxpxtM3GZVvSB1pSn4Xv5giM8npeNL6ZS70sw8sp/3CM7UQxDYXk9QZjOGUTTJqoOJt4Rs2DzgFVBoFUKB3aRQuh1D1pjgahbL3mLPglbdrHj9/EQFR7tDorwi8vCm6wOqp4HYQePI7wQoB1dYE9IqfS430MEDGDeQa6o084Bmqub8tY6xXEr6De0Q6OUWt3+f9hDJrSxYGNCx3JgsW0iBIsoAHKJAm2U3jZ60qWLTTLnG3EGIVLWopC3ud27+UNdMJ/XAB11vFZZyNRB808HBIKtEGrxy91GKy7WhRn/0s8TChJVjGACaHLrAQCDEtJnzjN8KxzIAGaLLQdIkO7jvvCqtJkM2nXDCWn1V9oZYkWtwNwe3iG7DDlNVAAMNz5G0ECmazDQHfsMTcWZTw3kM4mqIAbhd1I3lHiNNCnygRU9IJkvUFZgvcFSNO8cIsX1WDqB4HUHuB2hs9FKaZayZGvry7YaqgzNoEoenUtmCzP0bdux8Yt1DioNje4PHfSKbjPopGplO3cdR5xHp2q6VVlmWpVNAcupF76sN/GGOvDkTysTNRlz1Ivfy3hljpw12irYJ0gWboeo3wk/jFilz1MeVgRGG4kWfLMs5lF1v1hy7RDuQMtxxghLTq98DpkoKTl25cu0R7aBvAXSLB3qV9RKKgtuWuF014AwEkeiKpO9RSjvZ/wDhFwpJpFTLI1u2XXYgiLcZbfCnn/aEPVdDYRNQZmfUnRFqKRZ2lzrm59USSPMCK9TV8sz2WWpW3W157NGwPJb4E+1/aKl0twB3l55NKomqQwZXW5HvA7X0hS1mOGE8HsBJmG1l0EEZstSLMot2/jFEwnHeoOR+RgrMx2+ubQRUjr1j7TvFOhsljeXdDe+h0PgYGyqEyyQwsRoO7sg9T1+dVJYAmOcUkZpd72NtCIpvbM8ucdYLkPfeO6ubZd49GFOtiGDd4tEbEaZyuqHw1hSamk2xglpR8cN3vzgJOg5jMpg+qsABbUGAVQ0GMtEEgiQpjwoYnHWPYrC4krVLGRgb6RIFK5AvsBYd0E0oVTbzh5UFtBf7oBtR2ik0/wAUj4bjs6nsL50B9k8O48IvvR7pvKmdS9s3BtGB7DsYok+juLk6eQga0rrdW5PZCWpJWzsfKPSo9E2GRN+pqtefcYTTgddjzEZJgnSCol9SzuDwvqO64++LAuNzLXGvZcHzYdUecTFeDBlvNVszQUrjxN49m1APtAERQZPSsjRtTyQ5rRP+vGtqGt2r+IMCXt1hKVMMYj0aSYby+o3ZziDJqZtIbTwSl9H5d8NU/Si178bd8GcOxyXPBRvmLi0eHCT2jAfWFKSuExcysCCOEeVMwWv/AJ3QMqqAYfJE4taU8wASwNVBGrLxI3JHAa9kSDNWYAVYEMAykG4YHYqRuIYykCAroSQDGcKq5YqVM9/Vyxm61ietbQaDTeLgKym9yolN2HcwAGEK9NlByNa+YWvm7b+UZ9UdJmluyH1mZSVN8m405RLVVwcKD53MmrH2r3tNbq66WBZmQX2IH3EGK5W0MuYCPps0A7jMLW8toqtHjM+aBksexrfhBMmpA1lSz3NaIHcqc2HrMVhb/JBboBYk09ahv7rAfhDM7oZWgHKZTjsYgwQn+sI69LfuZTERjb/wT0/gJ/8AVoYuqb8t94dxFTSauSB6ySzAfDZrRKrOkqhACrhuClSCeyIKYzMQ9WbPXsmLcfOJi9IpvvLKmj7J8jpD/FPbI/qGr9RCuDVM5pf6ZQhtpY3uO0cPOJb35A9x/AwCXpDIB66vIPPXL5jSCEmoLDNKdJo8L+YiJlvk4hXjs1VOjAHvEBMS6JU83XLkPMQWOIqNJgKHt289o6aUCLjUdn5R4PUpHBI/iCVVpnWL+jmYuspsw/zxhRoCkju7N/KFFqfqdUCxW8Q2mUm95lxp9i23+cI7mzUA6u/DkfC0dVAZ7qq2135D8BDbyllDfrcSdAB+H3xaM779p7eRJ8q4vMbTlsPGGhN4LoO7XwEGMAwl6xnEhVJQZmmzbZVH7iHS/abnujqVKWUbe2wJ1PzgjVCnh3I6QLXyNu8kYNTmwXIssMRmnTLuwHHLL9n5GDOJYLSBwkiZOnCwGZ7KCSdcotoIi4bNztZokyJoluS3uo2X+K2kc6pVYk2wfKGEEaqqaXJOSSALbnt4xXsZqXXZjaCwmXgXjiaDSGacWccWf3mv7uJoWBUcubIlF0R7yU1IBubEHXwgThUtEqr3yoJlmA2yZgCLcrQQ6AyGFLLzH4rDkL6D749k4apJY3JYn74iepyXbPWMQFhD+KdHKqvqTmCS6exlqcwJEo2zMgHvOBbu7omYh0Hp6SjK090ZXMxSTm6zWBSx902AsOPaYj4PjE9R6qWocKBa51C7HTjbTiL9kEnppk2zVJBIveWuupNgRY3UEb5r24WN796lWFemCJzHBo1JXZeITJZKOmtr76G+x7oE1fRmXOYuwIZjckaXJi5YnRlk1sGHWF9l/dvy0t84H4XVoxyt1XBsVPPs5xwde1ekwIOJ0abrVGYAouhABuJjAd0SKjAJ4PUnkDlaLNW4vTSFvNmKvDt7rQBPT+iLWUs3cth84mLahluAT6QOGneQ3wmr4T18Vhv6qrf26fZgpJ6aSHW6o/jYfjDE3pqg2lk+IhV697cA+QjeBe5+cHthdbb9bLP8sDD0Sml8zzrH9wW/tB//AK2l8ZTeBEe/9W0ze0rr4XhivqU2UegEw00PX6wNPw4KQpOhsCW0HeYh4z0YajmS5ilTLcXvTTSHAtxuCBr2QW6SV8qYkv1TBrknThbnAec5RV3vy4RXp6jgXPXpBcXOJxRdLJ6hhMlmdKG5K2YDmbaGC9FUypwzUs3K25Q6W8DtAI1SuCG46EXIvy2iBNlNIBYS2ZL3E1NJsq25zeyy3tofMRUEDe77J7dD6faevbJzLouNFWCzxbmbfOPIE4Nj6VK+qnXLDZrWuOB/dPZtyvCiWolNTaoCp8tv32hqznK5Er7y/UJd9HOpHw8QvgLE9pitzqozCb89OfeYndJq0s+W/Nm7SSf/AL4xHwXDXnuEli5Yx36ShE5jyR2u3AvSF8PnGXLyoSL76798ecY9qKbI7ICDlOW42NuUclsoJPCJdzcdY2x2hbDd+4Xh7FpZAz8NPnHPRKaS7M22U6fFfQAdt4LY/SiQAs1TmZQ5l7v+7mHuDs3iJsVY8qqKCTmVyRMdjZFJjrEacdVXfrXsFXrMSdhYbeMeGXUTuqo9Wvwr+NtTBjAOiM1ZquF12zONFvpmsNSRDWdEySB5f7F5bAEPYNalkANfNlZso61u87cvOGsQmzJVkNhdVbe+jC/4wUndHJjgq05mXT2Vyi3HtjqT0DlnVszfxMTHNNnNzn0+8ct1lRbGXlzFYNex1F912YaRpuB1SMgZLZWF78/GB9P0Kkr7q+Ue1OFJIKsgzAmxCvkseB8dvKOjpK3CeC1hJNSnEOLrCte2f9Gu53PwjiTygTNw2nmVCNMAFyQrcepl8tSdYITqtUluXKoqoWdFIM0jT2hw/wA2gElZ66dm9x5QeQf/AMx1Zss/vKwDfa5iOhVQOJz1cqZ10h6KyKm951mBJHWuL9oMUWv6A1Mu/q09aOBQj7r3EaSlIrnIbBirMDlU+yQGBPiDeINd0enjWVNln90rr8o5RatTNrj1E6CojC4mayMQek/RzZDkcSyldeNiRrB2lkpUECWGDEXAAvpa+0GJz1kv25ZYfu5tvmPlEQdIVlsGaWFYbEoL+YAMJqMWyFz5H+o5QRucQRVYW4vbW3n4jcQMd2W4Iiz1WIyaly5cq53IItfuNvlHM+nbIqgSpnW1Yko5B4WY2MalUjDD+ozEpvriNRFwxDDJ0iQVnyyjABrnYg6aHY7xBXBpbVMuUT6t2mIMr3AcFhcIeJteNIxPpEjT50mplCZTZslwCSpyrmJA1Zbk6rqtuW1601rrfaJeqENrXmOVDcoLYb0raXIaQyq8twQcw1F+UGelHo6eShnUhM+nPWsOs8seHtr2jUcRFMpsPedmVNwjv4KLn7o9Uoraz7CCrX92MNO9RZ5bXa/KwCknqsNmvofCFA6XOJVlO4EexZylPv5MSSekYxuWfXt3AQe6P1f0ZJwUfpHVUVvgDC8wjttYeJgt0twMS6oTSP0cy4PYx/M384EVpBnTCBYFrgcgQCBCOctako6W/gjEdy+ByfOTsGw8TFnFvclMw7xa0DvUZ9CbDcngInUEpmBRTa6kueCoNSTArEKkKgbLxIRTtp77DjbTeF0wxc2P7eUJ2CqDCuH1iq6qGMqWDdpgHXIHwC4i9JieG2VFczpjjM7TCSA1uLEAX/zWMnoMNqKpyygt8Ttoo7ydIPYcsmncdb18xT7otKVu/d/kI9qNOliL58omm7M17TRaFs5y08h5p/cTKg/mNhEycJqfrpkmQBuB+mcX4aWW8B6PpFPdCM1lPLQE8rDhEGsxKTKF5rAtvbc37F/OOKoseFFufnOhYnrLF9byVNx9KqCO1ZMvyEeP0omNtKlyx3s7eJOkUKq6dLtLU/zH8BAyZ0smt/lovXR13GbL/M1aQ7zR52LPuzW8gIhVOLSmVkmTJeVgQwLDYxQmxhmHXVWHC99PnHH0iSfbki37jEffBD9OIyWPpG8kHrLvQ1Ky2lVKnOksfR51tQ8oiyt4r1e9RBuTgbS80tHW6zPpFKbEgLpmzH4XU/7DzildHcQlIHQBnlTBZ04r5bjTh3xpVGf0SoikKq5VB1JC2uig6lrNsY6yG4tPn9TQNGpbp0kimlBp0uw1UsgO/VaxIPcBp4wCraxpc2YgJORiN76cPlFlnzJdDJmVVQbBV0GgJ+BeRmNZQbcu++NT+lSu7TDTrmdi7HM9yWJJ2MS6jTc0CxtL9DT473OJdl6XAGxcA9oMPnG0mDrKrjwaM/PSMOQGlJa4Fzc2HPe8e4q0uVPdEcEKbB0bMrC1wR/9iQ6FhsZa1Ig2FjLfU4JRTvdyHmpt/aBdZ0MmIh+jzSR8LHfz0gLT4644hx27wUoukova5Q8jt+UJK16e+frEsBsYV9Hc+d9KK1KkJTy3nEsNstgLX0vrw5ROwdJc+Y7NNVJkxi6E6rnZ3LBxwGyhtOPPUjQT3mUgC2EypnLJBtcerTrTCQeFg3yhqbg0/KEIVhsbAaJmYZuIBsbWB1tHV0wApg2tfM59b3rRrDq+dRz2RcoAZhMlliyX0K2tf1d7gZtr2uNdC6YTS1ZeppQEnPLZZqaAksPfXg1+I3hmX0Xmyg7O1hkvdCbhzoV01I427tBrAL/uJExVRckwMXzqG1W1iTfdB8J+KG1Ka1FKtsYCOUNxMep+rPs111ZTcag6ixHfpHkXn0wdFvU1MqtQWlVIVntss6wLDuYa94aFDKlPisRCpvaW2qpFmSyj6qwsezkRFExbB2p5h9ZqhAyuPetoAeRi+6rvqOzhHVcZLKEYFpTKLlgLK3EXG3jHymmrtSNtxOvUQNKLhhEvO0xsqeqJI4u17InYBuf/AJEaTgqm9TWkiX7kvi1vZHed7RZa3o2ZQLIpnIR7OhYDhbnFFxzFHmzSZgK20VDsg5W+8x3NMwqXZDk/SQVVIwdo/ivSBpq5VHq5I0EtNBbhfnHGDyAWLMdF4bKP4jwHzMQqCkM57A2UC7NbRVHHv/ExNq6kEBEGWWuw4k/Ex4sYs5Ytwj1hUULm/ST67pLMtllHKu2ml+7lAKbMJNyYcy84lYZhhqJ6Sl0LHU8FUau57FUE+EElNaYsotLyAokakoXmewjvrbqKza8uqI9n07ymyzEdG+F1KnyYAxsvRyRmzKjeppZPVWxtm4de49snUtvduyO8TwGRUoRMkTHsNCpAZCbG9wpHLvguKQDWZ2xMVzGH6d7nWD+OejyokEmWjzZY2OU5gOGYW105RWmSxsQQRwOh8jrGYMuSoGFwZoXo8wSVVT8oN8il30uANl8yflB2Z6R6XD5kyVMkP69CUYS0RcxG3Wv7J0Pcdoq/oq6QrTzahbdaZLUpfiUYll+yxP8ALBn0z9HFmy5WIShuAk3TWx/Vs3aPZPeIBVAaRahuZU4G9JS+l3TifiUwF7JKU3SUuqrcWuSfaa3HytAVQRHsqnKBSykZhmUkEZl2ut9xcHUco7IvBGdCigRcTgxwRDxQRxlPCNjp4EI3EPCpIGvW08fOG3Ym17+MXX0d9CzOcVdQtqaScwuDec66hVHvKCNedrc48ReIqsqIS0s8qmNPJp5bgkyKNncXsc89ghVuXVLC+ltdeIuFKmRZUseyJdyCQQeADXN9DxgJUI1RNVSGDTHDmwX9GiElFcgm2YZmB0uoWx4QXqpgDO1xZSEN9QMoLEGwvpYHjvAkWnBY33hajLFF9ZbPxtt4QB6Vzhkls0tnUswZQbFlser3kAkfwxKwnG5c1f0fukAjioOgNjuvbDeNYtLlLMM90K2BReII4k8NbG8evMFjkSDjtLIqsHmSeu6rILISLMroLyrnbNew7ReFGbYr0qqKm8unJyM3WmHqop4Be7+8KN5oXBIE3hv0h2mxXhM1HxDcfxDhBBEBF1Oh8Qe+OKzCbnUFW57N48/GBppJso3X/bx714+EfI2VtsTuZhaQuQ6XA5cPDlDOJ4HT1AtOQE/FsfMbw3TY0Do6+I/EbiCMl1PskGCHEpuDYzDYyn1XQJpUp1piCGYMb72Gw+/zip1uFTpRs8th4aRssuXyNv8AOUSBLRhaYPlcRfS19VPez+d55bKLCYKzRcOhOHhJLz/edvVJzyjLnItzYovcHi41/Qykm3ugB5rpDmHdG/UGX6s5kl7ITYH2iCe27E37ouGvRhkERda7LYSa8sL6qlXUls0ze/rHuyE24AjWJ1bTt6oypQLZTcg7ufebXfXhyAiJhkky5xmzVZmIa1hmylj1iCddgBbaDYxGU27FW5kEFTzBtDkr0z/0JznotbaAqTD6nLmlqUtbXOAL/wALG9uyDOGK2jTECTAbEixB8r2iXLxGWdS6kbDXfTUsIbqsVlZ8oIZrXI047Acz2CHBgdjJwhWZbjvo7nSKtJlGy5c+YZyB6o3vb99OGmvDtjRMBnq5mUs7I6sM+W111szKQRsDrDlfMV1sCFa2oe44cDrbaKOzzKasVgpAZriwJ6/DUaFWFxccbRl+sOpVZrXl76WdDZVdI9W3UeX+qdR+rPKw3Q6aeUYnX9EauTMaW1PNYqbXSXMdG5FWUWIjfTPadKSZL9YARYqpCkXtqbg7WtpzMRTT1JPsMBvrOO97HQAXFtRfexGmkHePoahqWNxPn58NnKcpkzQeRluD5EQYwL0d1lU36ppScZk4GWqjuIux8I2ZKCq6ts67E2qOOtwcyHMutuB07NfThVQ4OdOYtMnGYhDb5kVRexAsLjQ7iM4hHtrmIsABKhgvozopJvMMytmKbZApSXfcXGpI14kiLC88TJqS3ZAMgCUyKrJLYC4MwqdtLZQesFNrWMEFwYAf9xPAGhCSyUVTbWxWxbW5uRfXW8Sqerppf6pRf91QCdSeziWPeSeMA1emm5kjcyqbm5kagw0yc02YA09xrlDdUX0ABZmVb20BIHCB3SOT+gZM6oxFrnYsxGcgG7EWFtveMTcTrpjeyrIOY0JHK9rxXpkhiSQmp3ZzcnxOpiCp+oi9kEYuj4h7Zg2mkTEYmR1SQBnIyDtIUase3S8QavCZBu0+ZMqp24lILjN+9bqqO0kmCdWqL+tmXHwg2HkNTAXEOkJCZKZBLB0zsMoHaqjVjE61K9Y4+w+e/wAo3lUqIsMSndJcRmMxlsqy1Q2EtLWXxG8eROp8JAfOQXc6lnF9TuVTj3mFHXQBFCgSNrsbmSpON1tMet+nljiblgPvix4T0up54sWCNxVtPIxAWItVg8qZqygHmuh/vHMqUKdTJFj3H2nTAZdj85cJmEJMFwAe0fgRECbgbr7LHx38xFao5dVTNennZgPdf/LRcKP0pIqha+ly8PWJt8/zicaNr2DCeasV3WRkqZybi/f+YiXIxse8pESZnSjDplvVT9T7rqVI8THay5MwdVlPziZ6b0zZoxaiuLidyMRltxES1CnY28YHnAlO1vCOTgzjYsO43jLnqIWO8MpKPB/OHgjclMARKmr7x8RDi1k0coMVAN4PCYcEgcZYh2VRp8Fj3QFlYpM4gecTabFX+G/jD0ZSYpgYdlYdKIuQw7dYbm0soezMbyP5RE+spzaKo+1HCpUH3R9qLC4tYL9D95MEN7lvrHZrW9ku3iRDJd+TeLN+cOJR1BOqgduaOnw6d8SW7TCCrHNj+fvGhkHUTlC/ML847ZQfamTG7tI8lySvtTZA7zf5XibLqBwmr/JLv87QKp8WPUfcTGbt+fQyGlGp2lM/a1z90d/Rpi6hAn2V+ZiZkJ4zm/2j8IZYKN1Udrvr5C5jTTUfn2B/mAKhP59yJFmUd9XmgnkAW+ZsIEVOCM97u5HBVAXzMGJ2Koo9tR/Cn4tAys6SU4/WOFHxTZht9lbAwpuXfz/PMxql7fn+SqYlg+Vjchey9z+J+QgeMNPuozHmdPmdYex70h0Uo/oj65tfYTKo5WJ3isVPTyqn9WnlZRz3tFVMV7YWw84JFM9byxvg5t+kmCWOS6HzMKKnKw2ofWfNNz427hsIUEadU7v8oQRfhh+W0d5oaBj3PGyiPI0KaQQQwBB0IOoMRZlUBECqxcDjGgEwSwEFYz0RHtUz5T8BOn8p4dxgJJx6ppiUOnMMPuIgvVY12wFrcXDaHrd+sdCnxOOFxxCc6rwg3Q2hGV09nXvmZD+4xt5NeDNH6VKmX7Thx+8LfdFISSj7dU+Yjp8KmcBmHZ+UE2moHBFosVaoHebNgnpgpiv/AHCOG4GWVYW7QSDBWb6TMPKgq7k8Q0si3jHz21Ow3BHhHqTSvOAOgpkYmjUMDmfQUn0hUTbj/bEiV06w0mxJH8pj52NSeBPnHv0x/iMAP09RCbUmfTtBjuGTfZmfJh+ESauuw5FuZ1u7MfuEfL8nGJq+y5EOv0jnneYYPwYtbhX6xfPPxGfQM3pPQe60xhzyMB84H1PTyhl8z4fnGEPjE4ixmN5xGaoY7kmFj9OUnNvSM8WRsTNrqfTJTJ7Epj5CBNT6dZn/AI5QHe35RlIBMPJSHibQ8aKgvSBzqj7S81vpnrH9kKvgT98Bp/T+umm3rW7hpA6kwZ5h6iO/cDbz2g9R9C5x9tllDs6z/l84wpp06D1jVSq3UwZ9cVbe1PYA82h+j6Oz6kgszZfie9v5QdTFrw/o1Ik65c7fE+vkNhBUvCDWAPsAD0lK0PiMF0HRmRKUDLnbm2vkNhBHIALAADsFoRaOC8KuTvHgAbTh5cex6TCj0yDptYBA+oxa0AKrGO2BVRiZO0Op6ZjvJX1AEP1eM9sBanFSdoHNMJ3jmLk06rIXrlto488ncw3CvCii1ogm+89DQQocSK7mB0KBZQwsYSuV2lypa8MNQCORAP3xPlYfTzPaljwuIo9NVlTB2ixS/GOfUosmRL6dUNvDz9BqZ/ZLr4g/eIjP6PJfCcw71BiTQYtbcwcp6oMIn51VespFOk3SVU+jvlOH2f7x6PR5/wDqPsmLlCj3ianeFyKfaVBfR6vGb5L+ZiRK6ASeLse4AfnFohXjDXqHrN5KdoCl9DqdeDN3t+VoIU2ESU9mUg7bXPmYlEx5mgC7HcwgqjpO81o5LRyXjkvAwrxwmGiYWePC0FPRZo4LxyzR5eNmXneaFDYaPYIQLzJS0eQoUducGKFChR6eihQoUenooUKFHp6KHJU0rtDcKPWvNBttDFJiV94MUWKFTvFPvHQmkbE+ZiZ9OG2lC6grNWoMWVhBBTeMdWrcbOw7mP5w6MWnDabM+235xMdEe8pGtHUTXjHJjJPrid+2m/1G/OF9bzv2s3+o35x7wR7zfHDtNXJhRk/1tO/azPtt+cL62nftZn22/ON8Ge8zxo7TV45aMq+tp37WZ9tvzhfW079rM+235x7wZ7z3jR2mpQmjLPrSd+1mfbb84X1pN/azPtt+cb4M95njR2mnkR5GY/Wk39rM+235x59Zzf2sz7bfnG+EPee8YO008GFGY/Wc39rM+235wo3wp7wfFjt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2" name="Picture 4" descr="http://apologista.files.wordpress.com/2011/05/ofrendas-diezmos-ayuda-igle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773090"/>
            <a:ext cx="2381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6" descr="data:image/jpeg;base64,/9j/4AAQSkZJRgABAQAAAQABAAD/2wCEAAkGBhQSERUUExQWFRQWGBgXFBQXFBgUFxcUGBcVFhQUFRgXHSYeFxkjGRcUHy8gIycpLCwsFR4xNTAqNSYrLCkBCQoKDgwOGg8PGiwkHB8pKSkpKSwpLCwpKSksKSwpKSksKSkpNSwsLCwpLCksKSkpLCksLCkpKSwpLC4pKSwpKf/AABEIALwBDQMBIgACEQEDEQH/xAAbAAACAwEBAQAAAAAAAAAAAAAEBQIDBgEAB//EAD8QAAIBAgQDBQcDAgUEAQUAAAECEQADBBIhMQVBUQYTImFxMoGRobHR8AcUwSNCFTNy4fFSU3OyYiQlQ0SC/8QAGQEAAwEBAQAAAAAAAAAAAAAAAAECAwQF/8QAKREAAgIBBAICAQMFAAAAAAAAAAECESEDEhMxBEFRYSIyofAUQlJxgf/aAAwDAQACEQMRAD8AzZ3+NcC+IeQ+dSbeuIdTXrHEH4MeyJ86bYNJAPPX8+VKrGmvQU1wLQBy30+O9BSCrokAc6rax4R7q4tzUeg+9Grc29aBCvHYFtHI0j1/JpLiGjSJP5p5VuruGDAj+0isNireW4V313586qOSZKgdUJOg/wCPOtDwTg7EyQYmhuEcPLkSK2+Dw4UaVTkCRVZdFOUsqmJjblR1k6fhrE8QuF8Q4XWWIHu0HyFaLhls20ifht51L6Gnkj2h4q1q05SZ2Ee0F/uYV81vXsxnn8ffJ3rY8cedc0nYDy50iuOc2Qbbj3dKtIlvJdwXGXFHhZgP9UD56GtvhOIMUWd4H5ppWFw3jbX03+oraYC3FsqOQj5UpBFlzcTjferl4kI9ay7BwxBB8vhR+Fwzt0A5k8utKkUmz3Ge0pQEWwM2u4nrsKzmK7UXrtsq7aGZCqFmNYPMbUdxjAKrasSD6dazvEbuXKq7atrzMjenhEu7AWunlXcx5nb3f8V0WGKlhHOBOvWqS3Xp/wAVNsYZgC3eKV3XWZ1+Nbzh+ObLLfOsFwrn7q22BeU9wp+g9lmL40wMfwKFPamNMoJ9YqOOua1ncQ/iHkaKCzRWePo5IcZTyI1GvXpV1q/acwHBPT6xWURvHBMTVuFRlMwfXXrpUtDTNX/hqnmYri8MQedB2sYQBMg+ek1B8aaCrQ4w2EtqPzTyoTHY2yn9pJHIQPmangW7xDyjn1pFxVvEwyz5yQfrQlkTZXc7VMCe7UKANvaJ10Ov8UZge1DssuFJ6xH0pElhQSJkMI225g+dF2sIsc/lTomwRqnZXUetVE1fh11G8VJQbYQbHy06nWmlm0I9CfnM0oUGRprTPDKSo8yfkKVjReqDSOlTIMVBbg293wqrFX9BFNAx8t2bQ9KzN7Al7mnWDTzhetoD3fOr7OEgjTU01gXZHhmCFsRzim1o5RJ9f96jbQClfaTi5s2yFglhEnkDufWKOx1Qj4fcl2c6/Dcnf4U9fEZbc+VZnBv4RHM/8U1x9yFA8qsgV4q/J8tfpQ6JJYxyiq8Q+oqbXIETqRJ+OlUSe4W/j/8A6P0rY8InISedYvhP+YfU1t8AMtn3VLHEExRBY+X2qYxcLFBi74mP5tQ967oadDI8Q8VZbiatmBg6DeK1GHIbQ+dZ7GpldxOn5+e+h9CFJuT7tKqJmrbuonzj5SK5YsEtH4KyZQ04RZhSTrPKtdgrXgBHQVk7NwTA2Aj71qcBd8C+n3q30JAfEX1PpSDN1E9ad8VbekYGtAMoceMeoprhCSRS9ra7mfw+lM8EhyzEUmA/tlXEEDyoK/g1nTbnryqNm/rVueRSKGWFshLZC+tZ/jDTrz1BrQ4F5tkeVZvi+x/1Ghdg+hUik5SBO+vTT6femeGTTWlSCQg8zP1p9csAAelUQhCTrV1l+Xu/mqee2+g/mrrHSszQYLczfnLSmVu7t6H6TFLcNv8AnnRoI19DSA5Yfb1obHNsPznVlrlQ2PMR+aU0I0XAbkqKau+vpSXs00rP5vTQ3PFFD7Gug21cmsJ2gxJLvrMMRr61sMXihbtluY+vKsBevZnMn2vrJNXEUmMcEvsD0oriV3Wh8AviXy/2q7G2ySftVEC1ElvIAk0K1zVj5fyKKvtkDDnGp/igi+5/0iqEMOE+0x9fpWtF6LQ9KyWAET661prxi2P9NSxoAnQ+v8UIXmatZtPfVC7n0qkB2y+tKuJgEz7qYqdTS7GiQetAhQR4dep+QorBqERmNUXLUgepPyorFmLYA99Ql7H6OYd960+DuaD0rKYQe7UVpMIY+FD6GiviraUrtpOo8/jTDHtvQWGGsUAUldI8xTbDv4Ipdl1ii7TeGgC1Gomy80IBp7quwp1oAccKu+GKU8bT2/X/AJo3hzULxY+Jx5UvY30IcINR6fU04a7t96T4dYMeVMQ1UShd+R7yf5q2ztOulRNvafI1NV001/jWsjQPsj+PjuaKC6e7+aqsYYkTO9XXBAieXL1FIZXctEQZEaUr4hckij8de1+XwpReaTTRJruzYi1PvpiDqTQXCUi0KKvCRA6UryVQs7Q4rwadf4rL4dJenXGZyAE9fPypLgtzWi6IZpeG4bTOfOB/NWs2VS3U1Th7mgH5tVXEr/hihCEF+6fH6n6mqhz9R9KgW0b1/mrbeH/j6CrJGuCG3qKe4t/CR5UiwC6j1pzjW0j0pMpC9m095qtP4qwjQe+ql391UScjWgMSNfdRx3oLEb0AwVbINdxaxlHWrQv2+dD8SPhE9ff6VLwB2xGhHx+1PMIdaR4Rp15cqd4Ea0mNA+NGtVssaiicRaJPXpVd0QNRQMFTnV6bGqwtXKNKAJnapWWqLHSvW96YB2AfWPzeq+J+36ivYHevcV3FIBKB4/dRsUGi+L3fzRdMQLceNxr1qdq5H0Pu3qk6kacz8hXraHSsix5YveCfU0Pfva+4V3Plt+6KoHiYj0qUNlWJuSx9/wBTQ+HsFnGhimNixmciNJ39805sWVXQCKqxJBuESFAqvE3oq9H0oe+mapRfoznEb0n30BgF3PnRfFLWVgKHwq8vOtV0ZMcYU7+lDcReRRFtIBoLG3gI1HxoQUAdxR1qxEcqrtirUPiqhB2FTxCB5UZjNjQ+B9oeVW425E0DBDtUBvXheGXcfGohxNNNCOXEoO4NaOutS9/5imImV2pfjlnL6n6gCjLz6e6gb50T3x8al5AuwS6e+tDgMPpNKOG4UtArTWbQAgUn8FIW4p8tBu80VxE6igbZoA8RFWW9RFQfercOKAPMNKkoqV4V62NaYF2FGtS4ikxUcNvROL9laQCNrMH89auRa9i2/mu2jpTELmvEsPRq8jbe6oG0cw6QatS0ZHkP4rGywt38Hw+tRsnxGu3LRgCOf8V2xYOY+tTZQzwRgTzrzYyKhcECg8Spik3gaPonBuzFq9hFvm5cEozEDJHhzAjVZjSg+xnZ+3jbButcuKc7LC5I0ykHVTvNG9lMeF4K8sMyJiBE67uw056EUN+jt4JhbqsQIugiTGhRf5BFcm+VM2pGdwPBbeLx5wzO6qO9hly5v6ZgbgjXfbnWusfpLh1P+df0693/AAlZL9O3zcWDdVvH4gH+a+jdsrWLa0n7MsHzjNlZFOTK3N9InLTlOV0mJRRmO1nZC3hcK91LlxipUQ2WNWA5KDzrUdjrKtgcMxVZNtf7Qa+f9qbfEEw5/dM/dkgEF7bAnUrohJ5V9C7CmeHYX/xLUzbrsaSs+L3vbb/U31NdwyZmY0ZfwaqzFiZloAHLMfhRdrh3hzEhF3jUn3mvSi/xOWskcFv+dKXccxJWfzrWk7N8DuYpj3WiKYa4wMAwDlUD2jBmmHHv0ne4hNvEAvGiumVTptmBMesVjPWisFxg3k2duwv7IHKs9wDsP+1WE/SvhNi+t17qrcuKVARhMKR7WXmSZEmfZPWvoRslMFlYQy2MpEzqLcET6ivk3YTsi+KD3LV82TbIXSZMrO6keXwrkg/xeTZrPQd2t4ZatYpktaLAJUbKxGq/Qxyn0rNthZmKb9peHHC3jaLZ2gHMBEltdqecJ/Ta9cQNeuC1OuQLmYf6tQAfLWK7VqxjFWzDY2zC38PG88hpVT4QggASoGhI+NfQOK/pdcAm1dDkD2WXISP/AImSJ9az/Z/hD4rFGxm7sopJkHdSAVI9Z+FNa0GrsXG7OcMwmRaYZa0Sfp1cGnfrH+g/ep4jsUbaM7X1CqCWJQ6Ae+o54MvjZguJLr6Uvtzr61quCdmzxA3ct0ILZUaqTObNHPT2RRlr9Lr3fFWugWgFPeBSSzGZVUnlA1J/u2quaCw2TsZi7gJJqzDIelbDjn6cXbVpnsv30CSmXKx/06mfTSiOE/pi5QG9eCOdcirny+RJI19KOeFWHHIx91NK9Zpp2o4K2DYKxDBgSrAaHXUa7EdKl2a7H38WBcEWrR2dpJbrlUbjzMe+r5Y1usWx3QssnU0ViRKDfStcP0vjUYgk+dvT/wBqTcY4DcsQrgc8rDVWgGY6HyPzqY6sZvDG4NdmXvWZPlpV1vCCOdXCweYNWW7DVsQVWsCIq4YFBy99c72vG7+TXLZsTWyByr0DoKqN3zqLXfOgYQAKg9kHlVAu+ZqXe+tIDwwIrzYZRyqQu+teuPpRWACv06j/ABVP/Hd+gr6X2q7SjBW1coXzOEgNl/tLTselfM/088PFEJIA7u7qdOQr6zj8LYvgLdFt1BkBiDr1rkn+o1XR807adtBi8N3YtFCGDSWDbAiNvOt32CH/ANtwn/iSkXb3g2GTAu1q3bDygBWJEsJp52IuqOH4UZhItLpIpSqsAuz5/dwBLk8pP1NAceJC0/F7U+p+ppZxm1mFd93EwpWfRuxmDFrAYcLztq7Hqz+Jj6yTXzHjH6gY9bxuJdCqG0tZEKZQdAZGY8tZ6xFa79Pe1iG0uFusEuJ4beYwHTdQCf7gNI5gDnNOOK9ksDmN+8igDxMS5W2fMrMH/euHCbs39YGP7s3cF3hEF7GaOma3mj51iv0VB7nET/3E/wDStzicUjYdirCDbJGoGhUxpy9Kxn6RELavyQP6i7n/AOFL+1h7I4ywLnaFFbZba3AOrKhK/AkH3Vp+1uAt3rItXcQcOjNqQ6Wy8D2ZbcazA6Vie12POH4suJQZsipIB9pSpDLPmD8YrW4uzheK2AA8gEMCCA6N0Kny3B06dabTwwTKey2Dw2CDqmOF1Wg5XvWyFOslYOkz8hWW7W3zh8c2IwlxQzoJZQjidm6iTkFaPC9hcDhULXoc757hCx0Chf8Acms1a4amNxmS2vdYdYLax4BGmp9pjMdPOKqNZYmab9PcVjL9tr+KuyjaWUyIsge1cJUA76D0J6UF2/42Xmwh8K63D1YbL6DT3+lbe01tVCqVCgAAAgAAbAUmv9l8JlbwgmCf8wnXXXfrUxau2N9UZj9H/wD9v/Va+l2lv6scexNrFItm69tUtq4yMRLszasP7vZGhkb9TLX9JiF/cyQJNo7gcrlLP1RtB8TIg/0k8+dyq7mxPCPpOCxZbDJdI1NpXI8ygaK+Z/p12nxV3iBS9de4l1HJVmJVSAGGQbINxA3B8q+jcOuL+ztjMP8AIUbj/tgV827BYfLxFGMAZHHT+2pisMb7Q/8A1Yw4cYNDpnv5CegfKpP50rWcVxP7XC3HtqItWzkXkMohRpso0nyFZT9V7WezYynVbhIg7HLofWm/ZrtdaxdsJcKreiHtsQAxjxFJ9pTO3KYPWlT2r4D2z57wj9QscuLti7cNy29xVa3kUCGIXw5RKkEyNY01r6h2swwfCXJ3UB1PRlIiPmPfQ2D7E4OzdF5bYDAypZiVU9VDGAfpQvaTjyXFNm2Q0+2wMqAD7IPMzEx0qkt0ltQnhZMZZZnAB1jnXf25mmdm0EHr6VLOK9GzmoxhuVzvKqY614HnWRoPsJhgoBPtc/LyHSrL1tWEMJ/ORrxOnl+GuCsWVQivqVYr0/AaityreIPNxvcPgB+e6qLYrRElwap97pVeaqbraUwJrw43iQltnI3AUtHma9heAFmKraYsvtKLZJXyYRI99aj9Psflt3Ve5ZS27jPOIOHvKAAc6kbrOkSNZ5GmXCOL4c2LtrD3VLjEOxN3ENYa6hMi4Lg1aNPcsnfXBzy8GiRiWw6rpEEaERB8weYpziezFywtpyubvRICqxIMA5WEb+XlVHbfHi7iCym2TABa2SyEiRIJHi0gadDqa1J7Sg3OGTiEIKscR/USA4tDL3hnwmSRBjUxTcmqdCSTYgBfQd28sSFGVpJXcARrG3lU1s3HZUNpwWYJJVgAxPPSmvCu1+fHYpLt9VH9RMJcOXu08RGh2OYC22pg5fOr73F2t4WwtzG2r2IXFWs7o6GEzw4O0gKSC0Dejml8BsRm+K9nHS8bRUs+hGVSQwgExpqBPxoa7whgoLq+WYBYGJ8s2k6H4VtR2hV8VjLa4hEdkQYW8SrIsoudVI0P9TU67+lBdqMdOBso2It37q3PGyMG/tua6akDbNAmiM22k0Dj8GTsYDMYt2yxGpyqWIHM6a074rwG1bsYR1U95dWWBkktCGAvLUnSrOyuP/8Apb9q3eTD4lnDLcuEAFABABaYgh+RjMTGpjQDjtlbuDN2/busLdxXuqVgXSLXjYD2AQGGvXlSlN30CWDJYjh2UAOhSdgVIn470EnCySWRWMaEqCYJ5SNq1PaLHkYUoxtElwy5b7X3HMsCdFX389qp7FX3/ZYspdW0+Zct1vZQxudDA16GJmrc/wAd1CrIhfDFGhwwfkGDZvcDr7hVeO4YwA7y2yg7ZlInnAJHrpW0HHbFq5hVxN1L15Q+e8pBRC3s5iojoJgbEwJofiPEu7w2IXE4q1iTcP8AQVMpK75WhdgDlbnGTQmdJ5X1QbfsyS9myJJtHwiT4DoOROlX4PhZYEpbLAblUkfIVt37RL/iIU30/b9xJ/qJ3feFzu20xGk7Hag+E8VRsNh1tNaU2ye9V75sQZ9sgf5imSdZHiA9FyNeh7fsytvhZfxBGYTEhSfFppI5/f1r16yB4ToZiIjX06/zWsbtABhb7W3trca9ICGSQe7DOofUgw2sc6ynC+IKmNtXLxJXPLkzoTMMQOQYz7q1jJtN0S16JJwlk17phpm1QjTmTptU+D8KXFYgWmbLIYyAD7InY/Wtj/iBAxXeYyzdR1c2UV1lVhoBI5wQOcxNY/sTfW3jkZ2VVCP4mIUbdSYqFNuLHVNDK52ZtG3cOGvC6bU95by5G0mY+B9YOtKOJcNtEWe7W5mdJYOh1bT/AC9PENT15U5s3LPD/wBzeOIt3rl4MLdu2cwAZiwLGfTXTY9aZ4Dj2HX9mHuoG/bMgbMGFu5FjR49iYO8bEVnvf8AtDoyL4BkgXA4nYPMH0nemqWGVQSjBTsSCPmaYYziGTDC1iMTZxF9rqNbYEFUAZDmcgCFjN7myiaJ7SYxHtKzXF73MPBbvG7bIA9qDGXSOQ35zNaw1MrAnH7El59BpVQuVS92vC7XWYmWYmuhq6wriisSw/C8TygKwkDbqPvU7vFv+ldep5e4UvIrk1NDIzr6/k1NarauK+tMAgCous11WqF16ABnw4NetWgDT/s1hw+Gvv3dm5cV7Yti8QE8UkgkkD3HQ0VxFsLaTEvbSzcdXshFJzqCV/qi2JlkB16T6RXDLy0pOCRqtLF2KcTgjbOVxBKhokHwsJB0J3EVQbS1oMY+Ht27jolhmVMMVUlWBYhu80BmdBPSKJvDBG5fRlsrbt3LOV0YZirsveDMCSVAJkLook8pqF5vzFjel9mX/bLVtrCLWlFrD9/bDpZUE3To9oKbYRikhGIHiy5WMEzVfBb1q9bVxbw2c3Ivq7ZAloaA2wzdIMjUkmq/rlV7GLi+xIMGs0QtsVdgWsHGspI7kF+7zGFJEhAxP9p11PlTR+5UuSlrOtlmylkILhxlgIYDRoQp1rSflqDra+rEtO12IzhV51MYEdKt49dVbltrYQBktsyrGUMZzLA22GnrTziF1L73lU2u9Hc5GzqJEKbniJgxqIB5U5eVt2vb3+wLTu1YiuWBEVfwi/cFu5hkVWF7ed/DrpqBsOdc4ti0t4olFRrSkSo1UiPEB1569RR0YZcRatLkZWNy47sRAUo5tWyZ8MeHTTUDqRRq+RUVUXnIow+xRh+Gm4cqgEwTyAgCW3qv9oCBWi4c1tMpTuQhsvNw3FF7vsrZlgmY30iIHWAfWLVnu9FslO4lXzDvTdyeKQTMg8uXLpWMfP8AyzF1gp6OMMz4sqDr+fD81o65whkGZrbKJ3KwKA4lhGQr4laQG8LZgJ5HzrR8U4zaW81uCRc7pblwXAUCDU5QvODvJrbW8iUXFQjafZMYJp2xQqqNqqv4YNT+5ZtT41sKO9ti1kcHPbLDP3mu0czznykLirIbJZVRWW8UGWJKQxkjntvtT0/NU5JKLyOWlXsUrYAqNvBm42VFLNqYAkwNz5RIrQcGt2jbskiywJbvjcYBw2uQLJ2NK+zt4DFvLKoy3QCWCrJ9nU6dPhSl5WJ7Y9C4+rfZQnBXz92bbBzJCnwkgCSdY6bzQwwa0+wNxB+2sX3t3GDXGYlwyIhQhUZ9jqQd+XPSpW0sd2D/AEu57mTczjv++jaJmZnSIrKPnNfriU9H4Ykt4IdBRSoFphjkQWbZARW8IKgo5PhJZs6kmJ5GPSl7tXfoaq1VuSoxlHa6PEzUlqCiuxW5BnmFeqBuV7NWBZMmuqhOwJ9BNSw+GLmB7zyH50p3hbAQQPUnqfOk2UkZ5qrmrHbU+tUXGoEFLVWIOlRW5Vd+4YpDD+FYLEXrF1LeTuSyG6XZUhhOQy2wridkr83AVVe6IDlnCqMwlWk6FSI1843NT4JxGzbwWIW6qXMz2otM5QsozBmBXXTTUVVxLtU9+3etm2qi61siCfAtoQigECes15962+SgsX2bfjSthuK7Mszf00W2iraLZ7yx/UGjZjAgmTHLpNVX+x+IWfACVZUKq6swLEKhgciSADzk+tXXuOXL9p0NpUDpZUtmJMWZggEazOv80a/alkuXroVVa61pvaLZTbIIAESZjy3qd3krpIdQFi9lL+ZVARixYArcVhmQFmQkbMACY8udFYXsleOypEwD3iwx3KKdmI5jyNWN24bOrra0GYw112kspXSZygAtA91U8L7UFLao9lLgRs9uWKlW849oSf8Amr3eVV0ifwsrscKuNc7sIc8mQdAI9oknYUZa7O3ZgBSMufMHGUqDlJDbGDMztUMN2jdb5vEAsxbMNQCG3G8jlrNNE4z3gcBZDIUhnZ2EkEkltzy5CtJy8i/xS6/cUVAT8QwDW3FtwATEQQVIbYg9N6Px3ZtrJYyGRcstoD4sseHWNTHzqPGbRulGAAyIqRMzkkzJG5narBx8l7neWlK3MmZMxEG2AFII15DcU29eouKX2JKGbKL3DHF3uTAeQACREnbXYV7A8CYuue3KlnQJnyMzKrEx5DKxnnlqvieKa9ca4YUnXTlAgRz6fCrLnaS6+Jt3RbDG2rAWwTBLKysx0kEzOn/SKeq9baqrrP0KOwu4N2ak5rqrkKOwUuA0AHK+Ua5ZjX0rmG7O3coaAAVzkZwGCf8AUV39K5Z45cWGbCzcS33ZuEup7sghZXYHWJ8jtrBvDOLPcBiyDcFoo1wMQSoEZsp0B2nrXNGfkJuWKNGoNURuYHMhIAhN+oB203OtU4rhndnK0AwDoZifTY7fKjOA4gLcLFgFCnw6eKfZUD1191cx0NLGMxkmuzTnPkcWsL2ZOK237AsJwVnGZQoWcslguummvWdKm/C3GUFYLObYBIBzCJHzGu2tGYO4gw0FFuZbuYqWIyyqhXMHmQRrvrXf8XJMuisQ5uJ4iuVojluIA0PSsObXcpbVhM02QrLF3+B3YJyrPiAXMMzZCQ2Qf3DRhVvCuAFzmuqMhts6gv4tpVyo1yzNFHi7FIYAkZoIuMo8RJOZVPigkwapt8XykMbaG6Lfdd5nM5IgeHaR1+lROXlSjVDS00+xbc4BcCZiomFlQwLLm9nMsyJOlSxPBTaMNlnmA2aNtG6GmV/ihuLDLJOUMe8fKwWNlmBMa0ViMaLoWRAWYlix13ljrW+lLX3JTWCJqFOmJ7FgCp3B0ou+EVTETy150tu3q9CLVYMHdliKSalkqNtWGpUjlqCNd+fl9a6bhpp30Lrsz9nDM5hffyAo+xwkD2jPkNvvS+1imScp38pq63xZwdYPlEfSudpmiodKABAEDpXQairyARsQCPeJroNZlmZuPqfU1SxqV46n1NU860JCVqu/XRXHpDGfZrhiXbV9+5/cXkyBLHeFJVvauEqQTHyrQ4HszhxbQ93KG0XfFG7GS6BqmX2QQY0In4Qc1g+EwMxHiPyB5e8VZew4RSfwnYVw6uhOcsSo1jNJdGh4jhrKpeVbfjt4ZL+bM25ygjLsAZ/3G1X8Vwdq7dvEWBdvIlmLXeFJRwJfcHwiBppzNfPzh51P5O9e/bD8896n+jl/m/5/0fKvg2uP4Vh7AxL9zmFo2Mql3A/qBZkg7SfLoIpX2XwSXReJt99cRVNuxmyZ5JzGQQYUch12pHasDpVww1bx8eSg47nfyZuabujZcM4JaZLR7rMjq5vXu9juXX/8cTBjQag/U1ZhMFaCoFTxNhmvd5macyzHhmIPTz5VjbWC+f4KKXDAcqheLqXe9lPUVYRouBuLy3GCd46hclrNlmTDHeTHrzo3iXBVYOtq3N0LaZVDSYLEXOcGAImOVZjB4HNm93zBn4inGKQ3WDMBKqqCJ2WYJkkzr6aUtTQ1XqXGToFOO3oZpwmxmuBF7zLcVSiktkXKpJ0cRJPtEkDQRpSXs6QOIALqo7yPcrdNjQuI4eEbyP4fv76qODBMxWkfFntknK7RL1FapGnTCXGXFJF0sUtwt1wz+0/MEjLuY9aD7PWzbuXFcai3cLDbUbieW29KreEA/wCKvxqqwAAjr+fGiPhyUHDd3X7A9VWn8DqzYtsFZLeZnsLcSyHIzMTBgzJjTmK5i8FaTvWNuQlm2+TOfaZiCJ9w/iKztvACik4cI2pLwtS/1uv59j5V8D7h/D7bIsW5tuhuM4uNAuawmWRMDSSJpXwSwt24QyFgF0iSFYkQWAIMann60IttRpHy/Nahcsg1pHxZxUo7uyXqJtYH2G4SrFIVWAu3FvFWOUKJK7mQI9/md6VcHwqXcRcUrmULcZYbLqGUKZnod6CXDjlRuA/o5mGpZSrSCdG35+lS/H1Ywa3W2sBvi2sDhOH25QG3luG25GHz7spAUSTOonSeXka9ewqLLNbIiw90pnPtLyzT0keXrSMWk8/h9qqxNhSIA056fnnWS8PUtXNlPVjXQ9w921ft4fMgXN3xQBjqyMRkEmWneCf7YnWlvFeEkn+mhUrbz3FYhYAJ1ALMRpyJ5UrTh4oxcEfvW2n4k4StSdEy1FJdBCY25fkED2s/P2sqpz8l+tEjAjmaAt3ChIB6TsavXHt1+VdsY7FUTJu+zINUSaZHh69T8vtXDgF6n5faufkRdDDBH+mvpVs1RZbKoA5CrBcNZ70XRmn3PqaiFpn/AIcs7n5fauDhy9T8vtV8iJoXTRPDrOZx0Gp/gfnSrzw1erfL7UXgMOEBidSN/Q0uRDSCmpZxmYUDbUk+fL+aYE14GpU6HRnlNdrRZq8HquUW0QotEotNu9jpVgvmnyi2i+1ZOmh+BolMC55R66VeuPby+f3qY4i3QfP70+YNgdg8JkEbk7n6CiVWlY4k3Rfn96kOJt0X5/ejkQbQriNkEA9D+fSgkSvYniLFYgb+f3odMQfKtY6qIcQp0qIG1UnFny+f3qP7o9B86vlRNBtpKJC0sGNI5D5/epDiDdB8/vS5UOi826rIqv8AcnyqP7gzRyoVF6LV5Tw0AMWRyHz+9TGOJ0gfP70uZBReyVX0qAxJ8qj35p8qHQVbSilWlYxx6D5/ep/4g3QfP70cqCid9fGZ8q5k86pfEEmYFR740+RBR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7" name="AutoShape 8" descr="data:image/jpeg;base64,/9j/4AAQSkZJRgABAQAAAQABAAD/2wCEAAkGBhQSERUUExQWFRQWGBgXFBQXFBgUFxcUGBcVFhQUFRgXHSYeFxkjGRcUHy8gIycpLCwsFR4xNTAqNSYrLCkBCQoKDgwOGg8PGiwkHB8pKSkpKSwpLCwpKSksKSwpKSksKSkpNSwsLCwpLCksKSkpLCksLCkpKSwpLC4pKSwpKf/AABEIALwBDQMBIgACEQEDEQH/xAAbAAACAwEBAQAAAAAAAAAAAAAEBQIDBgEAB//EAD8QAAIBAgQDBQcDAgUEAQUAAAECEQADBBIhMQVBUQYTImFxMoGRobHR8AcUwSNCFTNy4fFSU3OyYiQlQ0SC/8QAGQEAAwEBAQAAAAAAAAAAAAAAAAECAwQF/8QAKREAAgIBBAICAQMFAAAAAAAAAAECESEDEhMxBEFRYSIyofAUQlJxgf/aAAwDAQACEQMRAD8AzZ3+NcC+IeQ+dSbeuIdTXrHEH4MeyJ86bYNJAPPX8+VKrGmvQU1wLQBy30+O9BSCrokAc6rax4R7q4tzUeg+9Grc29aBCvHYFtHI0j1/JpLiGjSJP5p5VuruGDAj+0isNireW4V313586qOSZKgdUJOg/wCPOtDwTg7EyQYmhuEcPLkSK2+Dw4UaVTkCRVZdFOUsqmJjblR1k6fhrE8QuF8Q4XWWIHu0HyFaLhls20ifht51L6Gnkj2h4q1q05SZ2Ee0F/uYV81vXsxnn8ffJ3rY8cedc0nYDy50iuOc2Qbbj3dKtIlvJdwXGXFHhZgP9UD56GtvhOIMUWd4H5ppWFw3jbX03+oraYC3FsqOQj5UpBFlzcTjferl4kI9ay7BwxBB8vhR+Fwzt0A5k8utKkUmz3Ge0pQEWwM2u4nrsKzmK7UXrtsq7aGZCqFmNYPMbUdxjAKrasSD6dazvEbuXKq7atrzMjenhEu7AWunlXcx5nb3f8V0WGKlhHOBOvWqS3Xp/wAVNsYZgC3eKV3XWZ1+Nbzh+ObLLfOsFwrn7q22BeU9wp+g9lmL40wMfwKFPamNMoJ9YqOOua1ncQ/iHkaKCzRWePo5IcZTyI1GvXpV1q/acwHBPT6xWURvHBMTVuFRlMwfXXrpUtDTNX/hqnmYri8MQedB2sYQBMg+ek1B8aaCrQ4w2EtqPzTyoTHY2yn9pJHIQPmangW7xDyjn1pFxVvEwyz5yQfrQlkTZXc7VMCe7UKANvaJ10Ov8UZge1DssuFJ6xH0pElhQSJkMI225g+dF2sIsc/lTomwRqnZXUetVE1fh11G8VJQbYQbHy06nWmlm0I9CfnM0oUGRprTPDKSo8yfkKVjReqDSOlTIMVBbg293wqrFX9BFNAx8t2bQ9KzN7Al7mnWDTzhetoD3fOr7OEgjTU01gXZHhmCFsRzim1o5RJ9f96jbQClfaTi5s2yFglhEnkDufWKOx1Qj4fcl2c6/Dcnf4U9fEZbc+VZnBv4RHM/8U1x9yFA8qsgV4q/J8tfpQ6JJYxyiq8Q+oqbXIETqRJ+OlUSe4W/j/8A6P0rY8InISedYvhP+YfU1t8AMtn3VLHEExRBY+X2qYxcLFBi74mP5tQ967oadDI8Q8VZbiatmBg6DeK1GHIbQ+dZ7GpldxOn5+e+h9CFJuT7tKqJmrbuonzj5SK5YsEtH4KyZQ04RZhSTrPKtdgrXgBHQVk7NwTA2Aj71qcBd8C+n3q30JAfEX1PpSDN1E9ad8VbekYGtAMoceMeoprhCSRS9ra7mfw+lM8EhyzEUmA/tlXEEDyoK/g1nTbnryqNm/rVueRSKGWFshLZC+tZ/jDTrz1BrQ4F5tkeVZvi+x/1Ghdg+hUik5SBO+vTT6femeGTTWlSCQg8zP1p9csAAelUQhCTrV1l+Xu/mqee2+g/mrrHSszQYLczfnLSmVu7t6H6TFLcNv8AnnRoI19DSA5Yfb1obHNsPznVlrlQ2PMR+aU0I0XAbkqKau+vpSXs00rP5vTQ3PFFD7Gug21cmsJ2gxJLvrMMRr61sMXihbtluY+vKsBevZnMn2vrJNXEUmMcEvsD0oriV3Wh8AviXy/2q7G2ySftVEC1ElvIAk0K1zVj5fyKKvtkDDnGp/igi+5/0iqEMOE+0x9fpWtF6LQ9KyWAET661prxi2P9NSxoAnQ+v8UIXmatZtPfVC7n0qkB2y+tKuJgEz7qYqdTS7GiQetAhQR4dep+QorBqERmNUXLUgepPyorFmLYA99Ql7H6OYd960+DuaD0rKYQe7UVpMIY+FD6GiviraUrtpOo8/jTDHtvQWGGsUAUldI8xTbDv4Ipdl1ii7TeGgC1Gomy80IBp7quwp1oAccKu+GKU8bT2/X/AJo3hzULxY+Jx5UvY30IcINR6fU04a7t96T4dYMeVMQ1UShd+R7yf5q2ztOulRNvafI1NV001/jWsjQPsj+PjuaKC6e7+aqsYYkTO9XXBAieXL1FIZXctEQZEaUr4hckij8de1+XwpReaTTRJruzYi1PvpiDqTQXCUi0KKvCRA6UryVQs7Q4rwadf4rL4dJenXGZyAE9fPypLgtzWi6IZpeG4bTOfOB/NWs2VS3U1Th7mgH5tVXEr/hihCEF+6fH6n6mqhz9R9KgW0b1/mrbeH/j6CrJGuCG3qKe4t/CR5UiwC6j1pzjW0j0pMpC9m095qtP4qwjQe+ql391UScjWgMSNfdRx3oLEb0AwVbINdxaxlHWrQv2+dD8SPhE9ff6VLwB2xGhHx+1PMIdaR4Rp15cqd4Ea0mNA+NGtVssaiicRaJPXpVd0QNRQMFTnV6bGqwtXKNKAJnapWWqLHSvW96YB2AfWPzeq+J+36ivYHevcV3FIBKB4/dRsUGi+L3fzRdMQLceNxr1qdq5H0Pu3qk6kacz8hXraHSsix5YveCfU0Pfva+4V3Plt+6KoHiYj0qUNlWJuSx9/wBTQ+HsFnGhimNixmciNJ39805sWVXQCKqxJBuESFAqvE3oq9H0oe+mapRfoznEb0n30BgF3PnRfFLWVgKHwq8vOtV0ZMcYU7+lDcReRRFtIBoLG3gI1HxoQUAdxR1qxEcqrtirUPiqhB2FTxCB5UZjNjQ+B9oeVW425E0DBDtUBvXheGXcfGohxNNNCOXEoO4NaOutS9/5imImV2pfjlnL6n6gCjLz6e6gb50T3x8al5AuwS6e+tDgMPpNKOG4UtArTWbQAgUn8FIW4p8tBu80VxE6igbZoA8RFWW9RFQfercOKAPMNKkoqV4V62NaYF2FGtS4ikxUcNvROL9laQCNrMH89auRa9i2/mu2jpTELmvEsPRq8jbe6oG0cw6QatS0ZHkP4rGywt38Hw+tRsnxGu3LRgCOf8V2xYOY+tTZQzwRgTzrzYyKhcECg8Spik3gaPonBuzFq9hFvm5cEozEDJHhzAjVZjSg+xnZ+3jbButcuKc7LC5I0ykHVTvNG9lMeF4K8sMyJiBE67uw056EUN+jt4JhbqsQIugiTGhRf5BFcm+VM2pGdwPBbeLx5wzO6qO9hly5v6ZgbgjXfbnWusfpLh1P+df0693/AAlZL9O3zcWDdVvH4gH+a+jdsrWLa0n7MsHzjNlZFOTK3N9InLTlOV0mJRRmO1nZC3hcK91LlxipUQ2WNWA5KDzrUdjrKtgcMxVZNtf7Qa+f9qbfEEw5/dM/dkgEF7bAnUrohJ5V9C7CmeHYX/xLUzbrsaSs+L3vbb/U31NdwyZmY0ZfwaqzFiZloAHLMfhRdrh3hzEhF3jUn3mvSi/xOWskcFv+dKXccxJWfzrWk7N8DuYpj3WiKYa4wMAwDlUD2jBmmHHv0ne4hNvEAvGiumVTptmBMesVjPWisFxg3k2duwv7IHKs9wDsP+1WE/SvhNi+t17qrcuKVARhMKR7WXmSZEmfZPWvoRslMFlYQy2MpEzqLcET6ivk3YTsi+KD3LV82TbIXSZMrO6keXwrkg/xeTZrPQd2t4ZatYpktaLAJUbKxGq/Qxyn0rNthZmKb9peHHC3jaLZ2gHMBEltdqecJ/Ta9cQNeuC1OuQLmYf6tQAfLWK7VqxjFWzDY2zC38PG88hpVT4QggASoGhI+NfQOK/pdcAm1dDkD2WXISP/AImSJ9az/Z/hD4rFGxm7sopJkHdSAVI9Z+FNa0GrsXG7OcMwmRaYZa0Sfp1cGnfrH+g/ep4jsUbaM7X1CqCWJQ6Ae+o54MvjZguJLr6Uvtzr61quCdmzxA3ct0ILZUaqTObNHPT2RRlr9Lr3fFWugWgFPeBSSzGZVUnlA1J/u2quaCw2TsZi7gJJqzDIelbDjn6cXbVpnsv30CSmXKx/06mfTSiOE/pi5QG9eCOdcirny+RJI19KOeFWHHIx91NK9Zpp2o4K2DYKxDBgSrAaHXUa7EdKl2a7H38WBcEWrR2dpJbrlUbjzMe+r5Y1usWx3QssnU0ViRKDfStcP0vjUYgk+dvT/wBqTcY4DcsQrgc8rDVWgGY6HyPzqY6sZvDG4NdmXvWZPlpV1vCCOdXCweYNWW7DVsQVWsCIq4YFBy99c72vG7+TXLZsTWyByr0DoKqN3zqLXfOgYQAKg9kHlVAu+ZqXe+tIDwwIrzYZRyqQu+teuPpRWACv06j/ABVP/Hd+gr6X2q7SjBW1coXzOEgNl/tLTselfM/088PFEJIA7u7qdOQr6zj8LYvgLdFt1BkBiDr1rkn+o1XR807adtBi8N3YtFCGDSWDbAiNvOt32CH/ANtwn/iSkXb3g2GTAu1q3bDygBWJEsJp52IuqOH4UZhItLpIpSqsAuz5/dwBLk8pP1NAceJC0/F7U+p+ppZxm1mFd93EwpWfRuxmDFrAYcLztq7Hqz+Jj6yTXzHjH6gY9bxuJdCqG0tZEKZQdAZGY8tZ6xFa79Pe1iG0uFusEuJ4beYwHTdQCf7gNI5gDnNOOK9ksDmN+8igDxMS5W2fMrMH/euHCbs39YGP7s3cF3hEF7GaOma3mj51iv0VB7nET/3E/wDStzicUjYdirCDbJGoGhUxpy9Kxn6RELavyQP6i7n/AOFL+1h7I4ywLnaFFbZba3AOrKhK/AkH3Vp+1uAt3rItXcQcOjNqQ6Wy8D2ZbcazA6Vie12POH4suJQZsipIB9pSpDLPmD8YrW4uzheK2AA8gEMCCA6N0Kny3B06dabTwwTKey2Dw2CDqmOF1Wg5XvWyFOslYOkz8hWW7W3zh8c2IwlxQzoJZQjidm6iTkFaPC9hcDhULXoc757hCx0Chf8Acms1a4amNxmS2vdYdYLax4BGmp9pjMdPOKqNZYmab9PcVjL9tr+KuyjaWUyIsge1cJUA76D0J6UF2/42Xmwh8K63D1YbL6DT3+lbe01tVCqVCgAAAgAAbAUmv9l8JlbwgmCf8wnXXXfrUxau2N9UZj9H/wD9v/Va+l2lv6scexNrFItm69tUtq4yMRLszasP7vZGhkb9TLX9JiF/cyQJNo7gcrlLP1RtB8TIg/0k8+dyq7mxPCPpOCxZbDJdI1NpXI8ygaK+Z/p12nxV3iBS9de4l1HJVmJVSAGGQbINxA3B8q+jcOuL+ztjMP8AIUbj/tgV827BYfLxFGMAZHHT+2pisMb7Q/8A1Yw4cYNDpnv5CegfKpP50rWcVxP7XC3HtqItWzkXkMohRpso0nyFZT9V7WezYynVbhIg7HLofWm/ZrtdaxdsJcKreiHtsQAxjxFJ9pTO3KYPWlT2r4D2z57wj9QscuLti7cNy29xVa3kUCGIXw5RKkEyNY01r6h2swwfCXJ3UB1PRlIiPmPfQ2D7E4OzdF5bYDAypZiVU9VDGAfpQvaTjyXFNm2Q0+2wMqAD7IPMzEx0qkt0ltQnhZMZZZnAB1jnXf25mmdm0EHr6VLOK9GzmoxhuVzvKqY614HnWRoPsJhgoBPtc/LyHSrL1tWEMJ/ORrxOnl+GuCsWVQivqVYr0/AaityreIPNxvcPgB+e6qLYrRElwap97pVeaqbraUwJrw43iQltnI3AUtHma9heAFmKraYsvtKLZJXyYRI99aj9Psflt3Ve5ZS27jPOIOHvKAAc6kbrOkSNZ5GmXCOL4c2LtrD3VLjEOxN3ENYa6hMi4Lg1aNPcsnfXBzy8GiRiWw6rpEEaERB8weYpziezFywtpyubvRICqxIMA5WEb+XlVHbfHi7iCym2TABa2SyEiRIJHi0gadDqa1J7Sg3OGTiEIKscR/USA4tDL3hnwmSRBjUxTcmqdCSTYgBfQd28sSFGVpJXcARrG3lU1s3HZUNpwWYJJVgAxPPSmvCu1+fHYpLt9VH9RMJcOXu08RGh2OYC22pg5fOr73F2t4WwtzG2r2IXFWs7o6GEzw4O0gKSC0Dejml8BsRm+K9nHS8bRUs+hGVSQwgExpqBPxoa7whgoLq+WYBYGJ8s2k6H4VtR2hV8VjLa4hEdkQYW8SrIsoudVI0P9TU67+lBdqMdOBso2It37q3PGyMG/tua6akDbNAmiM22k0Dj8GTsYDMYt2yxGpyqWIHM6a074rwG1bsYR1U95dWWBkktCGAvLUnSrOyuP/8Apb9q3eTD4lnDLcuEAFABABaYgh+RjMTGpjQDjtlbuDN2/busLdxXuqVgXSLXjYD2AQGGvXlSlN30CWDJYjh2UAOhSdgVIn470EnCySWRWMaEqCYJ5SNq1PaLHkYUoxtElwy5b7X3HMsCdFX389qp7FX3/ZYspdW0+Zct1vZQxudDA16GJmrc/wAd1CrIhfDFGhwwfkGDZvcDr7hVeO4YwA7y2yg7ZlInnAJHrpW0HHbFq5hVxN1L15Q+e8pBRC3s5iojoJgbEwJofiPEu7w2IXE4q1iTcP8AQVMpK75WhdgDlbnGTQmdJ5X1QbfsyS9myJJtHwiT4DoOROlX4PhZYEpbLAblUkfIVt37RL/iIU30/b9xJ/qJ3feFzu20xGk7Hag+E8VRsNh1tNaU2ye9V75sQZ9sgf5imSdZHiA9FyNeh7fsytvhZfxBGYTEhSfFppI5/f1r16yB4ToZiIjX06/zWsbtABhb7W3trca9ICGSQe7DOofUgw2sc6ynC+IKmNtXLxJXPLkzoTMMQOQYz7q1jJtN0S16JJwlk17phpm1QjTmTptU+D8KXFYgWmbLIYyAD7InY/Wtj/iBAxXeYyzdR1c2UV1lVhoBI5wQOcxNY/sTfW3jkZ2VVCP4mIUbdSYqFNuLHVNDK52ZtG3cOGvC6bU95by5G0mY+B9YOtKOJcNtEWe7W5mdJYOh1bT/AC9PENT15U5s3LPD/wBzeOIt3rl4MLdu2cwAZiwLGfTXTY9aZ4Dj2HX9mHuoG/bMgbMGFu5FjR49iYO8bEVnvf8AtDoyL4BkgXA4nYPMH0nemqWGVQSjBTsSCPmaYYziGTDC1iMTZxF9rqNbYEFUAZDmcgCFjN7myiaJ7SYxHtKzXF73MPBbvG7bIA9qDGXSOQ35zNaw1MrAnH7El59BpVQuVS92vC7XWYmWYmuhq6wriisSw/C8TygKwkDbqPvU7vFv+ldep5e4UvIrk1NDIzr6/k1NarauK+tMAgCous11WqF16ABnw4NetWgDT/s1hw+Gvv3dm5cV7Yti8QE8UkgkkD3HQ0VxFsLaTEvbSzcdXshFJzqCV/qi2JlkB16T6RXDLy0pOCRqtLF2KcTgjbOVxBKhokHwsJB0J3EVQbS1oMY+Ht27jolhmVMMVUlWBYhu80BmdBPSKJvDBG5fRlsrbt3LOV0YZirsveDMCSVAJkLook8pqF5vzFjel9mX/bLVtrCLWlFrD9/bDpZUE3To9oKbYRikhGIHiy5WMEzVfBb1q9bVxbw2c3Ivq7ZAloaA2wzdIMjUkmq/rlV7GLi+xIMGs0QtsVdgWsHGspI7kF+7zGFJEhAxP9p11PlTR+5UuSlrOtlmylkILhxlgIYDRoQp1rSflqDra+rEtO12IzhV51MYEdKt49dVbltrYQBktsyrGUMZzLA22GnrTziF1L73lU2u9Hc5GzqJEKbniJgxqIB5U5eVt2vb3+wLTu1YiuWBEVfwi/cFu5hkVWF7ed/DrpqBsOdc4ti0t4olFRrSkSo1UiPEB1569RR0YZcRatLkZWNy47sRAUo5tWyZ8MeHTTUDqRRq+RUVUXnIow+xRh+Gm4cqgEwTyAgCW3qv9oCBWi4c1tMpTuQhsvNw3FF7vsrZlgmY30iIHWAfWLVnu9FslO4lXzDvTdyeKQTMg8uXLpWMfP8AyzF1gp6OMMz4sqDr+fD81o65whkGZrbKJ3KwKA4lhGQr4laQG8LZgJ5HzrR8U4zaW81uCRc7pblwXAUCDU5QvODvJrbW8iUXFQjafZMYJp2xQqqNqqv4YNT+5ZtT41sKO9ti1kcHPbLDP3mu0czznykLirIbJZVRWW8UGWJKQxkjntvtT0/NU5JKLyOWlXsUrYAqNvBm42VFLNqYAkwNz5RIrQcGt2jbskiywJbvjcYBw2uQLJ2NK+zt4DFvLKoy3QCWCrJ9nU6dPhSl5WJ7Y9C4+rfZQnBXz92bbBzJCnwkgCSdY6bzQwwa0+wNxB+2sX3t3GDXGYlwyIhQhUZ9jqQd+XPSpW0sd2D/AEu57mTczjv++jaJmZnSIrKPnNfriU9H4Ykt4IdBRSoFphjkQWbZARW8IKgo5PhJZs6kmJ5GPSl7tXfoaq1VuSoxlHa6PEzUlqCiuxW5BnmFeqBuV7NWBZMmuqhOwJ9BNSw+GLmB7zyH50p3hbAQQPUnqfOk2UkZ5qrmrHbU+tUXGoEFLVWIOlRW5Vd+4YpDD+FYLEXrF1LeTuSyG6XZUhhOQy2wridkr83AVVe6IDlnCqMwlWk6FSI1843NT4JxGzbwWIW6qXMz2otM5QsozBmBXXTTUVVxLtU9+3etm2qi61siCfAtoQigECes15962+SgsX2bfjSthuK7Mszf00W2iraLZ7yx/UGjZjAgmTHLpNVX+x+IWfACVZUKq6swLEKhgciSADzk+tXXuOXL9p0NpUDpZUtmJMWZggEazOv80a/alkuXroVVa61pvaLZTbIIAESZjy3qd3krpIdQFi9lL+ZVARixYArcVhmQFmQkbMACY8udFYXsleOypEwD3iwx3KKdmI5jyNWN24bOrra0GYw112kspXSZygAtA91U8L7UFLao9lLgRs9uWKlW849oSf8Amr3eVV0ifwsrscKuNc7sIc8mQdAI9oknYUZa7O3ZgBSMufMHGUqDlJDbGDMztUMN2jdb5vEAsxbMNQCG3G8jlrNNE4z3gcBZDIUhnZ2EkEkltzy5CtJy8i/xS6/cUVAT8QwDW3FtwATEQQVIbYg9N6Px3ZtrJYyGRcstoD4sseHWNTHzqPGbRulGAAyIqRMzkkzJG5narBx8l7neWlK3MmZMxEG2AFII15DcU29eouKX2JKGbKL3DHF3uTAeQACREnbXYV7A8CYuue3KlnQJnyMzKrEx5DKxnnlqvieKa9ca4YUnXTlAgRz6fCrLnaS6+Jt3RbDG2rAWwTBLKysx0kEzOn/SKeq9baqrrP0KOwu4N2ak5rqrkKOwUuA0AHK+Ua5ZjX0rmG7O3coaAAVzkZwGCf8AUV39K5Z45cWGbCzcS33ZuEup7sghZXYHWJ8jtrBvDOLPcBiyDcFoo1wMQSoEZsp0B2nrXNGfkJuWKNGoNURuYHMhIAhN+oB203OtU4rhndnK0AwDoZifTY7fKjOA4gLcLFgFCnw6eKfZUD1191cx0NLGMxkmuzTnPkcWsL2ZOK237AsJwVnGZQoWcslguummvWdKm/C3GUFYLObYBIBzCJHzGu2tGYO4gw0FFuZbuYqWIyyqhXMHmQRrvrXf8XJMuisQ5uJ4iuVojluIA0PSsObXcpbVhM02QrLF3+B3YJyrPiAXMMzZCQ2Qf3DRhVvCuAFzmuqMhts6gv4tpVyo1yzNFHi7FIYAkZoIuMo8RJOZVPigkwapt8XykMbaG6Lfdd5nM5IgeHaR1+lROXlSjVDS00+xbc4BcCZiomFlQwLLm9nMsyJOlSxPBTaMNlnmA2aNtG6GmV/ihuLDLJOUMe8fKwWNlmBMa0ViMaLoWRAWYlix13ljrW+lLX3JTWCJqFOmJ7FgCp3B0ou+EVTETy150tu3q9CLVYMHdliKSalkqNtWGpUjlqCNd+fl9a6bhpp30Lrsz9nDM5hffyAo+xwkD2jPkNvvS+1imScp38pq63xZwdYPlEfSudpmiodKABAEDpXQairyARsQCPeJroNZlmZuPqfU1SxqV46n1NU860JCVqu/XRXHpDGfZrhiXbV9+5/cXkyBLHeFJVvauEqQTHyrQ4HszhxbQ93KG0XfFG7GS6BqmX2QQY0In4Qc1g+EwMxHiPyB5e8VZew4RSfwnYVw6uhOcsSo1jNJdGh4jhrKpeVbfjt4ZL+bM25ygjLsAZ/3G1X8Vwdq7dvEWBdvIlmLXeFJRwJfcHwiBppzNfPzh51P5O9e/bD8896n+jl/m/5/0fKvg2uP4Vh7AxL9zmFo2Mql3A/qBZkg7SfLoIpX2XwSXReJt99cRVNuxmyZ5JzGQQYUch12pHasDpVww1bx8eSg47nfyZuabujZcM4JaZLR7rMjq5vXu9juXX/8cTBjQag/U1ZhMFaCoFTxNhmvd5macyzHhmIPTz5VjbWC+f4KKXDAcqheLqXe9lPUVYRouBuLy3GCd46hclrNlmTDHeTHrzo3iXBVYOtq3N0LaZVDSYLEXOcGAImOVZjB4HNm93zBn4inGKQ3WDMBKqqCJ2WYJkkzr6aUtTQ1XqXGToFOO3oZpwmxmuBF7zLcVSiktkXKpJ0cRJPtEkDQRpSXs6QOIALqo7yPcrdNjQuI4eEbyP4fv76qODBMxWkfFntknK7RL1FapGnTCXGXFJF0sUtwt1wz+0/MEjLuY9aD7PWzbuXFcai3cLDbUbieW29KreEA/wCKvxqqwAAjr+fGiPhyUHDd3X7A9VWn8DqzYtsFZLeZnsLcSyHIzMTBgzJjTmK5i8FaTvWNuQlm2+TOfaZiCJ9w/iKztvACik4cI2pLwtS/1uv59j5V8D7h/D7bIsW5tuhuM4uNAuawmWRMDSSJpXwSwt24QyFgF0iSFYkQWAIMann60IttRpHy/Nahcsg1pHxZxUo7uyXqJtYH2G4SrFIVWAu3FvFWOUKJK7mQI9/md6VcHwqXcRcUrmULcZYbLqGUKZnod6CXDjlRuA/o5mGpZSrSCdG35+lS/H1Ywa3W2sBvi2sDhOH25QG3luG25GHz7spAUSTOonSeXka9ewqLLNbIiw90pnPtLyzT0keXrSMWk8/h9qqxNhSIA056fnnWS8PUtXNlPVjXQ9w921ft4fMgXN3xQBjqyMRkEmWneCf7YnWlvFeEkn+mhUrbz3FYhYAJ1ALMRpyJ5UrTh4oxcEfvW2n4k4StSdEy1FJdBCY25fkED2s/P2sqpz8l+tEjAjmaAt3ChIB6TsavXHt1+VdsY7FUTJu+zINUSaZHh69T8vtXDgF6n5faufkRdDDBH+mvpVs1RZbKoA5CrBcNZ70XRmn3PqaiFpn/AIcs7n5fauDhy9T8vtV8iJoXTRPDrOZx0Gp/gfnSrzw1erfL7UXgMOEBidSN/Q0uRDSCmpZxmYUDbUk+fL+aYE14GpU6HRnlNdrRZq8HquUW0QotEotNu9jpVgvmnyi2i+1ZOmh+BolMC55R66VeuPby+f3qY4i3QfP70+YNgdg8JkEbk7n6CiVWlY4k3Rfn96kOJt0X5/ejkQbQriNkEA9D+fSgkSvYniLFYgb+f3odMQfKtY6qIcQp0qIG1UnFny+f3qP7o9B86vlRNBtpKJC0sGNI5D5/epDiDdB8/vS5UOi826rIqv8AcnyqP7gzRyoVF6LV5Tw0AMWRyHz+9TGOJ0gfP70uZBReyVX0qAxJ8qj35p8qHQVbSilWlYxx6D5/ep/4g3QfP70cqCid9fGZ8q5k86pfEEmYFR740+RBR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8" name="Picture 10" descr="http://www.mliberandoalcautivo.com/images/graphics/diezmo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3773090"/>
            <a:ext cx="2088232" cy="2837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8462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332656"/>
            <a:ext cx="8712968" cy="626469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Exo.36:3-6</a:t>
            </a:r>
            <a:r>
              <a:rPr lang="es-CO" b="1" dirty="0" smtClean="0">
                <a:solidFill>
                  <a:srgbClr val="FF0000"/>
                </a:solidFill>
              </a:rPr>
              <a:t>. </a:t>
            </a:r>
            <a:r>
              <a:rPr lang="es-CO" dirty="0" smtClean="0"/>
              <a:t>Y </a:t>
            </a:r>
            <a:r>
              <a:rPr lang="es-CO" dirty="0"/>
              <a:t>tomaron de delante de Moisés toda la ofrenda que los hijos de Israel habían traído para la obra del servicio del santuario, a fin de hacerla. Y ellos </a:t>
            </a:r>
            <a:r>
              <a:rPr lang="es-CO" i="1" u="sng" dirty="0"/>
              <a:t>seguían trayéndole ofrenda voluntaria cada mañana</a:t>
            </a:r>
            <a:r>
              <a:rPr lang="es-CO" i="1" u="sng" dirty="0" smtClean="0"/>
              <a:t>.</a:t>
            </a:r>
            <a:endParaRPr lang="es-CO" i="1" u="sng" dirty="0"/>
          </a:p>
          <a:p>
            <a:pPr algn="ctr"/>
            <a:r>
              <a:rPr lang="es-CO" b="1" baseline="30000" dirty="0"/>
              <a:t>4 </a:t>
            </a:r>
            <a:r>
              <a:rPr lang="es-CO" dirty="0"/>
              <a:t>Tanto, que vinieron todos los maestros que hacían toda la obra del santuario, cada uno de la obra que </a:t>
            </a:r>
            <a:r>
              <a:rPr lang="es-CO" dirty="0" smtClean="0"/>
              <a:t>hacía,</a:t>
            </a:r>
            <a:r>
              <a:rPr lang="es-CO" b="1" baseline="30000" dirty="0" smtClean="0"/>
              <a:t>5 </a:t>
            </a:r>
            <a:r>
              <a:rPr lang="es-CO" dirty="0"/>
              <a:t>y hablaron a Moisés, diciendo: </a:t>
            </a:r>
            <a:r>
              <a:rPr lang="es-CO" i="1" u="sng" dirty="0"/>
              <a:t>El pueblo trae mucho más de lo que se necesita para la obra que Jehová ha mandado que se haga.</a:t>
            </a:r>
          </a:p>
          <a:p>
            <a:endParaRPr lang="es-CO" b="1" baseline="30000" dirty="0" smtClean="0"/>
          </a:p>
          <a:p>
            <a:pPr marL="0" indent="0" algn="ctr">
              <a:buNone/>
            </a:pPr>
            <a:r>
              <a:rPr lang="es-CO" b="1" baseline="30000" dirty="0" smtClean="0">
                <a:solidFill>
                  <a:srgbClr val="002060"/>
                </a:solidFill>
              </a:rPr>
              <a:t>6 </a:t>
            </a:r>
            <a:r>
              <a:rPr lang="es-CO" b="1" dirty="0">
                <a:solidFill>
                  <a:srgbClr val="002060"/>
                </a:solidFill>
              </a:rPr>
              <a:t>Entonces Moisés mandó pregonar por el campamento, diciendo: Ningún hombre ni mujer haga más para la ofrenda del santuario. </a:t>
            </a:r>
            <a:r>
              <a:rPr lang="es-CO" b="1" i="1" u="sng" dirty="0">
                <a:solidFill>
                  <a:srgbClr val="002060"/>
                </a:solidFill>
              </a:rPr>
              <a:t>Así se le impidió al pueblo ofrecer más.</a:t>
            </a:r>
          </a:p>
          <a:p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7351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0882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La Biblia nos enseña que al retornar a Dios después de haber estado lejos de Él, en gratitud por lo que ha hecho por nosotros, nuestra dedicación a Él debe ser integral.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924944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b="1" dirty="0">
                <a:solidFill>
                  <a:srgbClr val="FF0000"/>
                </a:solidFill>
              </a:rPr>
              <a:t>Nuestros pensamientos, nuestro tiempo, nuestro dinero y por ende nuestro cuerpo debe ser consagrado como un templo santo para morada de Dios a través de su </a:t>
            </a:r>
            <a:r>
              <a:rPr lang="es-CO" sz="2800" b="1" dirty="0" smtClean="0">
                <a:solidFill>
                  <a:srgbClr val="FF0000"/>
                </a:solidFill>
              </a:rPr>
              <a:t>Santo </a:t>
            </a:r>
            <a:r>
              <a:rPr lang="es-CO" sz="2800" b="1" dirty="0">
                <a:solidFill>
                  <a:srgbClr val="FF0000"/>
                </a:solidFill>
              </a:rPr>
              <a:t>Espíritu, como lo fue al principio.  </a:t>
            </a:r>
          </a:p>
        </p:txBody>
      </p:sp>
      <p:pic>
        <p:nvPicPr>
          <p:cNvPr id="2050" name="Picture 2" descr="http://t2.gstatic.com/images?q=tbn:ANd9GcTKYcNCfXACwzex5gW9t9phlcFMa_QlbWExAHHL8wA6I65qrjjH4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6" y="2462411"/>
            <a:ext cx="2232249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74330" y="4833158"/>
            <a:ext cx="38519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060"/>
                </a:solidFill>
              </a:rPr>
              <a:t>Recuerda, no importa donde </a:t>
            </a:r>
            <a:r>
              <a:rPr lang="es-CO" sz="2000" b="1" dirty="0" smtClean="0">
                <a:solidFill>
                  <a:srgbClr val="002060"/>
                </a:solidFill>
              </a:rPr>
              <a:t>estés </a:t>
            </a:r>
            <a:r>
              <a:rPr lang="es-CO" sz="2000" b="1" dirty="0">
                <a:solidFill>
                  <a:srgbClr val="002060"/>
                </a:solidFill>
              </a:rPr>
              <a:t>en este momento, consagra tu vida a Cristo, Él te ama. </a:t>
            </a:r>
            <a:endParaRPr lang="es-CO" sz="2000" b="1" dirty="0" smtClean="0">
              <a:solidFill>
                <a:srgbClr val="002060"/>
              </a:solidFill>
            </a:endParaRPr>
          </a:p>
          <a:p>
            <a:pPr algn="ctr"/>
            <a:r>
              <a:rPr lang="es-CO" sz="2000" b="1" dirty="0" smtClean="0">
                <a:solidFill>
                  <a:srgbClr val="002060"/>
                </a:solidFill>
              </a:rPr>
              <a:t>Comparte </a:t>
            </a:r>
            <a:r>
              <a:rPr lang="es-CO" sz="2000" b="1" dirty="0">
                <a:solidFill>
                  <a:srgbClr val="002060"/>
                </a:solidFill>
              </a:rPr>
              <a:t>este tema con otros, Cristo viene pronto.</a:t>
            </a:r>
          </a:p>
        </p:txBody>
      </p:sp>
    </p:spTree>
    <p:extLst>
      <p:ext uri="{BB962C8B-B14F-4D97-AF65-F5344CB8AC3E}">
        <p14:creationId xmlns:p14="http://schemas.microsoft.com/office/powerpoint/2010/main" val="170716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3539" y="174080"/>
            <a:ext cx="8229600" cy="1143000"/>
          </a:xfrm>
        </p:spPr>
        <p:txBody>
          <a:bodyPr>
            <a:noAutofit/>
          </a:bodyPr>
          <a:lstStyle/>
          <a:p>
            <a:r>
              <a:rPr lang="es-CO" sz="2800" b="1" i="1" dirty="0" smtClean="0">
                <a:solidFill>
                  <a:srgbClr val="FF0000"/>
                </a:solidFill>
              </a:rPr>
              <a:t>Observe las ramitas secas sobre el altar del sacrificio, así debemos estar dispuestos a gastarnos en la obra del Señor.</a:t>
            </a:r>
            <a:endParaRPr lang="es-CO" sz="2800" b="1" i="1" dirty="0">
              <a:solidFill>
                <a:srgbClr val="FF0000"/>
              </a:solidFill>
            </a:endParaRPr>
          </a:p>
        </p:txBody>
      </p:sp>
      <p:sp>
        <p:nvSpPr>
          <p:cNvPr id="4" name="AutoShape 2" descr="http://25.media.tumblr.com/tumblr_mdtlfaViJp1rkmi0co1_5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28" name="Picture 4" descr="http://25.media.tumblr.com/tumblr_mdtlfaViJp1rkmi0co1_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763284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211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8568952" cy="619268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b="1" dirty="0"/>
              <a:t>¿Que refleja tu vida?</a:t>
            </a:r>
          </a:p>
          <a:p>
            <a:pPr marL="0" indent="0" algn="ctr">
              <a:buNone/>
            </a:pPr>
            <a:r>
              <a:rPr lang="es-CO" dirty="0"/>
              <a:t>La santificación que presentan las Sagradas Escrituras tiene que ver con el ser entero: el espíritu, el alma y el cuerpo. </a:t>
            </a:r>
            <a:r>
              <a:rPr lang="es-CO" dirty="0" smtClean="0"/>
              <a:t>He </a:t>
            </a:r>
            <a:r>
              <a:rPr lang="es-CO" dirty="0"/>
              <a:t>aquí el verdadero concepto de una consagración integral. </a:t>
            </a:r>
            <a:br>
              <a:rPr lang="es-CO" dirty="0"/>
            </a:br>
            <a:endParaRPr lang="es-CO" dirty="0" smtClean="0"/>
          </a:p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Cuando </a:t>
            </a:r>
            <a:r>
              <a:rPr lang="es-CO" i="1" dirty="0">
                <a:solidFill>
                  <a:srgbClr val="FF0000"/>
                </a:solidFill>
              </a:rPr>
              <a:t>algunas personas pretenden estar santificadas, con eso dan suficiente evidencia de que están muy lejos de la santidad</a:t>
            </a:r>
            <a:r>
              <a:rPr lang="es-CO" dirty="0"/>
              <a:t>. Dejan de ver sus propias debilidades y su indigencia. Consideran que ellos reflejan la imagen de Cristo, porque no tienen un verdadero conocimiento de él. </a:t>
            </a:r>
            <a:br>
              <a:rPr lang="es-CO" dirty="0"/>
            </a:b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Cuanto </a:t>
            </a:r>
            <a:r>
              <a:rPr lang="es-CO" dirty="0"/>
              <a:t>mayor es la distancia entre ellos y su Salvador, tanto más justos aparecen a sus propios ojos.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{ECFP 6.1}</a:t>
            </a:r>
          </a:p>
        </p:txBody>
      </p:sp>
    </p:spTree>
    <p:extLst>
      <p:ext uri="{BB962C8B-B14F-4D97-AF65-F5344CB8AC3E}">
        <p14:creationId xmlns:p14="http://schemas.microsoft.com/office/powerpoint/2010/main" val="249518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1729</TotalTime>
  <Words>1903</Words>
  <Application>Microsoft Office PowerPoint</Application>
  <PresentationFormat>Presentación en pantalla (4:3)</PresentationFormat>
  <Paragraphs>82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26" baseType="lpstr">
      <vt:lpstr>Tema de Office</vt:lpstr>
      <vt:lpstr>EL REMANENTE FINAL DE DIOS Y LOS DOS TEMPLOS</vt:lpstr>
      <vt:lpstr>El Diccionario define el remanente como el Residuo que queda de una cosa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Segundo templo. Hebreos 8:1,2.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Observe las ramitas secas sobre el altar del sacrificio, así debemos estar dispuestos a gastarnos en la obra del Señor.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REMANENTE FINAL DE DIOS</dc:title>
  <dc:creator>FAMILIA FIERRO CH</dc:creator>
  <cp:lastModifiedBy>FAMILIA FIERRO CH</cp:lastModifiedBy>
  <cp:revision>191</cp:revision>
  <dcterms:created xsi:type="dcterms:W3CDTF">2012-09-18T22:59:17Z</dcterms:created>
  <dcterms:modified xsi:type="dcterms:W3CDTF">2012-11-26T21:23:16Z</dcterms:modified>
</cp:coreProperties>
</file>